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sldIdLst>
    <p:sldId id="256" r:id="rId2"/>
    <p:sldId id="257" r:id="rId3"/>
    <p:sldId id="268" r:id="rId4"/>
    <p:sldId id="258" r:id="rId5"/>
    <p:sldId id="269" r:id="rId6"/>
    <p:sldId id="261" r:id="rId7"/>
    <p:sldId id="265" r:id="rId8"/>
    <p:sldId id="263" r:id="rId9"/>
    <p:sldId id="270" r:id="rId10"/>
    <p:sldId id="267" r:id="rId11"/>
    <p:sldId id="266" r:id="rId12"/>
    <p:sldId id="262" r:id="rId13"/>
    <p:sldId id="271" r:id="rId14"/>
    <p:sldId id="260" r:id="rId15"/>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8E2E63-1953-47C4-AAA4-10248163EFD7}" v="52" dt="2026-09-08T09:19:44.28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00" autoAdjust="0"/>
    <p:restoredTop sz="70426" autoAdjust="0"/>
  </p:normalViewPr>
  <p:slideViewPr>
    <p:cSldViewPr snapToGrid="0">
      <p:cViewPr varScale="1">
        <p:scale>
          <a:sx n="71" d="100"/>
          <a:sy n="71" d="100"/>
        </p:scale>
        <p:origin x="9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 Hastings" userId="58549d0c3983a511" providerId="LiveId" clId="{30A7CAAB-E658-481B-91AF-837E683FF75F}"/>
    <pc:docChg chg="undo custSel addSld delSld modSld sldOrd modNotesMaster">
      <pc:chgData name="Pat Hastings" userId="58549d0c3983a511" providerId="LiveId" clId="{30A7CAAB-E658-481B-91AF-837E683FF75F}" dt="2026-09-08T09:23:30.085" v="5757" actId="6549"/>
      <pc:docMkLst>
        <pc:docMk/>
      </pc:docMkLst>
      <pc:sldChg chg="addSp delSp modSp mod modNotesTx">
        <pc:chgData name="Pat Hastings" userId="58549d0c3983a511" providerId="LiveId" clId="{30A7CAAB-E658-481B-91AF-837E683FF75F}" dt="2026-08-31T09:37:29.151" v="5030" actId="20577"/>
        <pc:sldMkLst>
          <pc:docMk/>
          <pc:sldMk cId="3654600863" sldId="256"/>
        </pc:sldMkLst>
        <pc:spChg chg="add mod">
          <ac:chgData name="Pat Hastings" userId="58549d0c3983a511" providerId="LiveId" clId="{30A7CAAB-E658-481B-91AF-837E683FF75F}" dt="2026-08-31T09:37:29.151" v="5030" actId="20577"/>
          <ac:spMkLst>
            <pc:docMk/>
            <pc:sldMk cId="3654600863" sldId="256"/>
            <ac:spMk id="3" creationId="{9ABF700E-F7AF-D563-F64B-22A87639A612}"/>
          </ac:spMkLst>
        </pc:spChg>
        <pc:picChg chg="add mod">
          <ac:chgData name="Pat Hastings" userId="58549d0c3983a511" providerId="LiveId" clId="{30A7CAAB-E658-481B-91AF-837E683FF75F}" dt="2026-08-31T09:31:06.704" v="4955" actId="1076"/>
          <ac:picMkLst>
            <pc:docMk/>
            <pc:sldMk cId="3654600863" sldId="256"/>
            <ac:picMk id="4" creationId="{0A366DD5-44AA-4E35-A760-022F0A022633}"/>
          </ac:picMkLst>
        </pc:picChg>
      </pc:sldChg>
      <pc:sldChg chg="addSp delSp modSp mod ord modNotesTx">
        <pc:chgData name="Pat Hastings" userId="58549d0c3983a511" providerId="LiveId" clId="{30A7CAAB-E658-481B-91AF-837E683FF75F}" dt="2026-09-08T09:11:50.294" v="5216" actId="20577"/>
        <pc:sldMkLst>
          <pc:docMk/>
          <pc:sldMk cId="3931822453" sldId="257"/>
        </pc:sldMkLst>
        <pc:graphicFrameChg chg="mod modGraphic">
          <ac:chgData name="Pat Hastings" userId="58549d0c3983a511" providerId="LiveId" clId="{30A7CAAB-E658-481B-91AF-837E683FF75F}" dt="2026-09-08T09:11:50.294" v="5216" actId="20577"/>
          <ac:graphicFrameMkLst>
            <pc:docMk/>
            <pc:sldMk cId="3931822453" sldId="257"/>
            <ac:graphicFrameMk id="5" creationId="{9FB103C8-C5EC-F06B-4C86-4310C4C249D3}"/>
          </ac:graphicFrameMkLst>
        </pc:graphicFrameChg>
      </pc:sldChg>
      <pc:sldChg chg="modSp mod modNotesTx">
        <pc:chgData name="Pat Hastings" userId="58549d0c3983a511" providerId="LiveId" clId="{30A7CAAB-E658-481B-91AF-837E683FF75F}" dt="2026-09-08T09:14:41.431" v="5310" actId="20577"/>
        <pc:sldMkLst>
          <pc:docMk/>
          <pc:sldMk cId="580577182" sldId="258"/>
        </pc:sldMkLst>
        <pc:spChg chg="mod">
          <ac:chgData name="Pat Hastings" userId="58549d0c3983a511" providerId="LiveId" clId="{30A7CAAB-E658-481B-91AF-837E683FF75F}" dt="2026-09-08T09:14:41.431" v="5310" actId="20577"/>
          <ac:spMkLst>
            <pc:docMk/>
            <pc:sldMk cId="580577182" sldId="258"/>
            <ac:spMk id="3" creationId="{2201F9D4-FAFB-1E78-A12E-36F93A5C9E88}"/>
          </ac:spMkLst>
        </pc:spChg>
      </pc:sldChg>
      <pc:sldChg chg="modSp mod ord modNotesTx">
        <pc:chgData name="Pat Hastings" userId="58549d0c3983a511" providerId="LiveId" clId="{30A7CAAB-E658-481B-91AF-837E683FF75F}" dt="2026-09-08T09:23:30.085" v="5757" actId="6549"/>
        <pc:sldMkLst>
          <pc:docMk/>
          <pc:sldMk cId="1279264920" sldId="260"/>
        </pc:sldMkLst>
        <pc:spChg chg="mod">
          <ac:chgData name="Pat Hastings" userId="58549d0c3983a511" providerId="LiveId" clId="{30A7CAAB-E658-481B-91AF-837E683FF75F}" dt="2026-09-08T09:23:30.085" v="5757" actId="6549"/>
          <ac:spMkLst>
            <pc:docMk/>
            <pc:sldMk cId="1279264920" sldId="260"/>
            <ac:spMk id="3" creationId="{259896FF-017A-1891-73AC-AB6578240B8A}"/>
          </ac:spMkLst>
        </pc:spChg>
      </pc:sldChg>
      <pc:sldChg chg="modSp mod modNotesTx">
        <pc:chgData name="Pat Hastings" userId="58549d0c3983a511" providerId="LiveId" clId="{30A7CAAB-E658-481B-91AF-837E683FF75F}" dt="2026-09-08T09:17:19.450" v="5465" actId="20577"/>
        <pc:sldMkLst>
          <pc:docMk/>
          <pc:sldMk cId="4194169293" sldId="261"/>
        </pc:sldMkLst>
        <pc:spChg chg="mod">
          <ac:chgData name="Pat Hastings" userId="58549d0c3983a511" providerId="LiveId" clId="{30A7CAAB-E658-481B-91AF-837E683FF75F}" dt="2026-09-08T09:17:19.450" v="5465" actId="20577"/>
          <ac:spMkLst>
            <pc:docMk/>
            <pc:sldMk cId="4194169293" sldId="261"/>
            <ac:spMk id="3" creationId="{2B04AE0B-C40C-D7FC-7D9B-4611A4E0C786}"/>
          </ac:spMkLst>
        </pc:spChg>
      </pc:sldChg>
      <pc:sldChg chg="modSp mod">
        <pc:chgData name="Pat Hastings" userId="58549d0c3983a511" providerId="LiveId" clId="{30A7CAAB-E658-481B-91AF-837E683FF75F}" dt="2026-09-08T09:20:56.500" v="5669" actId="20577"/>
        <pc:sldMkLst>
          <pc:docMk/>
          <pc:sldMk cId="3673612520" sldId="262"/>
        </pc:sldMkLst>
        <pc:spChg chg="mod">
          <ac:chgData name="Pat Hastings" userId="58549d0c3983a511" providerId="LiveId" clId="{30A7CAAB-E658-481B-91AF-837E683FF75F}" dt="2026-09-08T09:20:56.500" v="5669" actId="20577"/>
          <ac:spMkLst>
            <pc:docMk/>
            <pc:sldMk cId="3673612520" sldId="262"/>
            <ac:spMk id="3" creationId="{74FDBA5E-B14B-264D-D4CF-7265C4F61827}"/>
          </ac:spMkLst>
        </pc:spChg>
      </pc:sldChg>
      <pc:sldChg chg="addSp delSp modSp mod">
        <pc:chgData name="Pat Hastings" userId="58549d0c3983a511" providerId="LiveId" clId="{30A7CAAB-E658-481B-91AF-837E683FF75F}" dt="2026-09-08T09:07:36.552" v="5196" actId="20577"/>
        <pc:sldMkLst>
          <pc:docMk/>
          <pc:sldMk cId="1242998289" sldId="263"/>
        </pc:sldMkLst>
        <pc:spChg chg="add mod">
          <ac:chgData name="Pat Hastings" userId="58549d0c3983a511" providerId="LiveId" clId="{30A7CAAB-E658-481B-91AF-837E683FF75F}" dt="2026-09-08T09:07:36.552" v="5196" actId="20577"/>
          <ac:spMkLst>
            <pc:docMk/>
            <pc:sldMk cId="1242998289" sldId="263"/>
            <ac:spMk id="12" creationId="{23AF3CE7-7D6E-A603-9838-DE3959706E09}"/>
          </ac:spMkLst>
        </pc:spChg>
        <pc:picChg chg="add mod ord">
          <ac:chgData name="Pat Hastings" userId="58549d0c3983a511" providerId="LiveId" clId="{30A7CAAB-E658-481B-91AF-837E683FF75F}" dt="2026-08-24T15:58:32.378" v="7" actId="22"/>
          <ac:picMkLst>
            <pc:docMk/>
            <pc:sldMk cId="1242998289" sldId="263"/>
            <ac:picMk id="9" creationId="{7C0C3B48-767B-B0E9-7FB7-463667437DDC}"/>
          </ac:picMkLst>
        </pc:picChg>
        <pc:picChg chg="add">
          <ac:chgData name="Pat Hastings" userId="58549d0c3983a511" providerId="LiveId" clId="{30A7CAAB-E658-481B-91AF-837E683FF75F}" dt="2026-08-24T15:59:02.669" v="8" actId="22"/>
          <ac:picMkLst>
            <pc:docMk/>
            <pc:sldMk cId="1242998289" sldId="263"/>
            <ac:picMk id="11" creationId="{3A4DCA32-2DCC-0EE8-F936-9C1FCBF6FA9F}"/>
          </ac:picMkLst>
        </pc:picChg>
      </pc:sldChg>
      <pc:sldChg chg="addSp modSp new mod">
        <pc:chgData name="Pat Hastings" userId="58549d0c3983a511" providerId="LiveId" clId="{30A7CAAB-E658-481B-91AF-837E683FF75F}" dt="2026-08-24T16:12:38.017" v="77" actId="20577"/>
        <pc:sldMkLst>
          <pc:docMk/>
          <pc:sldMk cId="2029273329" sldId="265"/>
        </pc:sldMkLst>
        <pc:spChg chg="add mod">
          <ac:chgData name="Pat Hastings" userId="58549d0c3983a511" providerId="LiveId" clId="{30A7CAAB-E658-481B-91AF-837E683FF75F}" dt="2026-08-24T16:12:38.017" v="77" actId="20577"/>
          <ac:spMkLst>
            <pc:docMk/>
            <pc:sldMk cId="2029273329" sldId="265"/>
            <ac:spMk id="4" creationId="{43680A51-0323-7BB5-7017-51EF68F9275D}"/>
          </ac:spMkLst>
        </pc:spChg>
        <pc:picChg chg="add">
          <ac:chgData name="Pat Hastings" userId="58549d0c3983a511" providerId="LiveId" clId="{30A7CAAB-E658-481B-91AF-837E683FF75F}" dt="2026-08-24T16:00:32.398" v="11" actId="22"/>
          <ac:picMkLst>
            <pc:docMk/>
            <pc:sldMk cId="2029273329" sldId="265"/>
            <ac:picMk id="3" creationId="{794994F7-5129-A01C-2854-14051D835AA1}"/>
          </ac:picMkLst>
        </pc:picChg>
      </pc:sldChg>
      <pc:sldChg chg="addSp delSp modSp new mod setBg modNotesTx">
        <pc:chgData name="Pat Hastings" userId="58549d0c3983a511" providerId="LiveId" clId="{30A7CAAB-E658-481B-91AF-837E683FF75F}" dt="2026-09-08T09:20:29.250" v="5645" actId="20577"/>
        <pc:sldMkLst>
          <pc:docMk/>
          <pc:sldMk cId="496808517" sldId="266"/>
        </pc:sldMkLst>
        <pc:spChg chg="mod">
          <ac:chgData name="Pat Hastings" userId="58549d0c3983a511" providerId="LiveId" clId="{30A7CAAB-E658-481B-91AF-837E683FF75F}" dt="2026-09-08T09:19:58.489" v="5586" actId="5793"/>
          <ac:spMkLst>
            <pc:docMk/>
            <pc:sldMk cId="496808517" sldId="266"/>
            <ac:spMk id="2" creationId="{B2E6051C-319A-7378-5946-FD992F6709B7}"/>
          </ac:spMkLst>
        </pc:spChg>
        <pc:spChg chg="add">
          <ac:chgData name="Pat Hastings" userId="58549d0c3983a511" providerId="LiveId" clId="{30A7CAAB-E658-481B-91AF-837E683FF75F}" dt="2026-08-24T16:17:46.905" v="238" actId="26606"/>
          <ac:spMkLst>
            <pc:docMk/>
            <pc:sldMk cId="496808517" sldId="266"/>
            <ac:spMk id="9" creationId="{9DBC8166-481C-4473-95F5-9A5B9073B7F1}"/>
          </ac:spMkLst>
        </pc:spChg>
        <pc:spChg chg="add">
          <ac:chgData name="Pat Hastings" userId="58549d0c3983a511" providerId="LiveId" clId="{30A7CAAB-E658-481B-91AF-837E683FF75F}" dt="2026-08-24T16:17:46.905" v="238" actId="26606"/>
          <ac:spMkLst>
            <pc:docMk/>
            <pc:sldMk cId="496808517" sldId="266"/>
            <ac:spMk id="11" creationId="{A5A5CE6E-90AF-4D43-A014-1F9EC83EB93D}"/>
          </ac:spMkLst>
        </pc:spChg>
        <pc:graphicFrameChg chg="add modGraphic">
          <ac:chgData name="Pat Hastings" userId="58549d0c3983a511" providerId="LiveId" clId="{30A7CAAB-E658-481B-91AF-837E683FF75F}" dt="2026-09-08T09:20:29.250" v="5645" actId="20577"/>
          <ac:graphicFrameMkLst>
            <pc:docMk/>
            <pc:sldMk cId="496808517" sldId="266"/>
            <ac:graphicFrameMk id="5" creationId="{3EFB09A7-BE11-11A5-389B-10E088867EC3}"/>
          </ac:graphicFrameMkLst>
        </pc:graphicFrameChg>
      </pc:sldChg>
      <pc:sldChg chg="addSp delSp modSp new mod setBg">
        <pc:chgData name="Pat Hastings" userId="58549d0c3983a511" providerId="LiveId" clId="{30A7CAAB-E658-481B-91AF-837E683FF75F}" dt="2026-09-08T09:19:44.281" v="5571" actId="5793"/>
        <pc:sldMkLst>
          <pc:docMk/>
          <pc:sldMk cId="1787883943" sldId="267"/>
        </pc:sldMkLst>
        <pc:spChg chg="add mod">
          <ac:chgData name="Pat Hastings" userId="58549d0c3983a511" providerId="LiveId" clId="{30A7CAAB-E658-481B-91AF-837E683FF75F}" dt="2026-08-30T15:39:26.800" v="4021" actId="20577"/>
          <ac:spMkLst>
            <pc:docMk/>
            <pc:sldMk cId="1787883943" sldId="267"/>
            <ac:spMk id="35" creationId="{0253229E-C7BD-47A0-BEB4-79DC6032DF4C}"/>
          </ac:spMkLst>
        </pc:spChg>
        <pc:spChg chg="add">
          <ac:chgData name="Pat Hastings" userId="58549d0c3983a511" providerId="LiveId" clId="{30A7CAAB-E658-481B-91AF-837E683FF75F}" dt="2026-08-24T16:26:46.218" v="696" actId="26606"/>
          <ac:spMkLst>
            <pc:docMk/>
            <pc:sldMk cId="1787883943" sldId="267"/>
            <ac:spMk id="40" creationId="{9DBC8166-481C-4473-95F5-9A5B9073B7F1}"/>
          </ac:spMkLst>
        </pc:spChg>
        <pc:spChg chg="add">
          <ac:chgData name="Pat Hastings" userId="58549d0c3983a511" providerId="LiveId" clId="{30A7CAAB-E658-481B-91AF-837E683FF75F}" dt="2026-08-24T16:26:46.218" v="696" actId="26606"/>
          <ac:spMkLst>
            <pc:docMk/>
            <pc:sldMk cId="1787883943" sldId="267"/>
            <ac:spMk id="42" creationId="{A5A5CE6E-90AF-4D43-A014-1F9EC83EB93D}"/>
          </ac:spMkLst>
        </pc:spChg>
        <pc:graphicFrameChg chg="add mod modGraphic">
          <ac:chgData name="Pat Hastings" userId="58549d0c3983a511" providerId="LiveId" clId="{30A7CAAB-E658-481B-91AF-837E683FF75F}" dt="2026-09-08T09:19:44.281" v="5571" actId="5793"/>
          <ac:graphicFrameMkLst>
            <pc:docMk/>
            <pc:sldMk cId="1787883943" sldId="267"/>
            <ac:graphicFrameMk id="5" creationId="{70F52AAA-442A-1880-01A6-18359F2053C7}"/>
          </ac:graphicFrameMkLst>
        </pc:graphicFrameChg>
      </pc:sldChg>
      <pc:sldChg chg="addSp delSp modSp new mod setBg modNotesTx">
        <pc:chgData name="Pat Hastings" userId="58549d0c3983a511" providerId="LiveId" clId="{30A7CAAB-E658-481B-91AF-837E683FF75F}" dt="2026-08-30T15:16:08.086" v="2734" actId="122"/>
        <pc:sldMkLst>
          <pc:docMk/>
          <pc:sldMk cId="2213555613" sldId="268"/>
        </pc:sldMkLst>
        <pc:spChg chg="mod">
          <ac:chgData name="Pat Hastings" userId="58549d0c3983a511" providerId="LiveId" clId="{30A7CAAB-E658-481B-91AF-837E683FF75F}" dt="2026-08-30T15:16:08.086" v="2734" actId="122"/>
          <ac:spMkLst>
            <pc:docMk/>
            <pc:sldMk cId="2213555613" sldId="268"/>
            <ac:spMk id="2" creationId="{DEA71B2C-A290-DC0D-34A7-2DC5535669E1}"/>
          </ac:spMkLst>
        </pc:spChg>
        <pc:spChg chg="add">
          <ac:chgData name="Pat Hastings" userId="58549d0c3983a511" providerId="LiveId" clId="{30A7CAAB-E658-481B-91AF-837E683FF75F}" dt="2026-08-30T15:12:09.118" v="2727" actId="26606"/>
          <ac:spMkLst>
            <pc:docMk/>
            <pc:sldMk cId="2213555613" sldId="268"/>
            <ac:spMk id="9" creationId="{56E9B3E6-E277-4D68-BA48-9CB43FFBD6E2}"/>
          </ac:spMkLst>
        </pc:spChg>
        <pc:spChg chg="add">
          <ac:chgData name="Pat Hastings" userId="58549d0c3983a511" providerId="LiveId" clId="{30A7CAAB-E658-481B-91AF-837E683FF75F}" dt="2026-08-30T15:12:09.118" v="2727" actId="26606"/>
          <ac:spMkLst>
            <pc:docMk/>
            <pc:sldMk cId="2213555613" sldId="268"/>
            <ac:spMk id="16" creationId="{D5B0017B-2ECA-49AF-B397-DC140825DF8D}"/>
          </ac:spMkLst>
        </pc:spChg>
        <pc:grpChg chg="add">
          <ac:chgData name="Pat Hastings" userId="58549d0c3983a511" providerId="LiveId" clId="{30A7CAAB-E658-481B-91AF-837E683FF75F}" dt="2026-08-30T15:12:09.118" v="2727" actId="26606"/>
          <ac:grpSpMkLst>
            <pc:docMk/>
            <pc:sldMk cId="2213555613" sldId="268"/>
            <ac:grpSpMk id="11" creationId="{AE1C45F0-260A-458C-96ED-C1F6D2151219}"/>
          </ac:grpSpMkLst>
        </pc:grpChg>
        <pc:graphicFrameChg chg="add">
          <ac:chgData name="Pat Hastings" userId="58549d0c3983a511" providerId="LiveId" clId="{30A7CAAB-E658-481B-91AF-837E683FF75F}" dt="2026-08-30T15:12:09.118" v="2727" actId="26606"/>
          <ac:graphicFrameMkLst>
            <pc:docMk/>
            <pc:sldMk cId="2213555613" sldId="268"/>
            <ac:graphicFrameMk id="5" creationId="{3CEC5485-C1EF-0815-4182-47011F94A9CD}"/>
          </ac:graphicFrameMkLst>
        </pc:graphicFrameChg>
        <pc:cxnChg chg="add">
          <ac:chgData name="Pat Hastings" userId="58549d0c3983a511" providerId="LiveId" clId="{30A7CAAB-E658-481B-91AF-837E683FF75F}" dt="2026-08-30T15:12:09.118" v="2727" actId="26606"/>
          <ac:cxnSpMkLst>
            <pc:docMk/>
            <pc:sldMk cId="2213555613" sldId="268"/>
            <ac:cxnSpMk id="18" creationId="{6CF1BAF6-AD41-4082-B212-8A1F9A2E8779}"/>
          </ac:cxnSpMkLst>
        </pc:cxnChg>
      </pc:sldChg>
      <pc:sldChg chg="addSp delSp modSp new mod setBg">
        <pc:chgData name="Pat Hastings" userId="58549d0c3983a511" providerId="LiveId" clId="{30A7CAAB-E658-481B-91AF-837E683FF75F}" dt="2026-09-08T09:15:48.998" v="5333" actId="20577"/>
        <pc:sldMkLst>
          <pc:docMk/>
          <pc:sldMk cId="772461114" sldId="269"/>
        </pc:sldMkLst>
        <pc:spChg chg="mod">
          <ac:chgData name="Pat Hastings" userId="58549d0c3983a511" providerId="LiveId" clId="{30A7CAAB-E658-481B-91AF-837E683FF75F}" dt="2026-08-30T15:30:59.160" v="3660" actId="26606"/>
          <ac:spMkLst>
            <pc:docMk/>
            <pc:sldMk cId="772461114" sldId="269"/>
            <ac:spMk id="2" creationId="{DE155C8C-9DE1-C2F6-5C40-0DF6451B9382}"/>
          </ac:spMkLst>
        </pc:spChg>
        <pc:spChg chg="add">
          <ac:chgData name="Pat Hastings" userId="58549d0c3983a511" providerId="LiveId" clId="{30A7CAAB-E658-481B-91AF-837E683FF75F}" dt="2026-08-30T15:30:59.160" v="3660" actId="26606"/>
          <ac:spMkLst>
            <pc:docMk/>
            <pc:sldMk cId="772461114" sldId="269"/>
            <ac:spMk id="9" creationId="{BACC6370-2D7E-4714-9D71-7542949D7D5D}"/>
          </ac:spMkLst>
        </pc:spChg>
        <pc:spChg chg="add">
          <ac:chgData name="Pat Hastings" userId="58549d0c3983a511" providerId="LiveId" clId="{30A7CAAB-E658-481B-91AF-837E683FF75F}" dt="2026-08-30T15:30:59.160" v="3660" actId="26606"/>
          <ac:spMkLst>
            <pc:docMk/>
            <pc:sldMk cId="772461114" sldId="269"/>
            <ac:spMk id="11" creationId="{F68B3F68-107C-434F-AA38-110D5EA91B85}"/>
          </ac:spMkLst>
        </pc:spChg>
        <pc:spChg chg="add">
          <ac:chgData name="Pat Hastings" userId="58549d0c3983a511" providerId="LiveId" clId="{30A7CAAB-E658-481B-91AF-837E683FF75F}" dt="2026-08-30T15:30:59.160" v="3660" actId="26606"/>
          <ac:spMkLst>
            <pc:docMk/>
            <pc:sldMk cId="772461114" sldId="269"/>
            <ac:spMk id="13" creationId="{AAD0DBB9-1A4B-4391-81D4-CB19F9AB918A}"/>
          </ac:spMkLst>
        </pc:spChg>
        <pc:spChg chg="add">
          <ac:chgData name="Pat Hastings" userId="58549d0c3983a511" providerId="LiveId" clId="{30A7CAAB-E658-481B-91AF-837E683FF75F}" dt="2026-08-30T15:30:59.160" v="3660" actId="26606"/>
          <ac:spMkLst>
            <pc:docMk/>
            <pc:sldMk cId="772461114" sldId="269"/>
            <ac:spMk id="15" creationId="{063BBA22-50EA-4C4D-BE05-F1CE4E63AA56}"/>
          </ac:spMkLst>
        </pc:spChg>
        <pc:graphicFrameChg chg="add modGraphic">
          <ac:chgData name="Pat Hastings" userId="58549d0c3983a511" providerId="LiveId" clId="{30A7CAAB-E658-481B-91AF-837E683FF75F}" dt="2026-09-08T09:15:48.998" v="5333" actId="20577"/>
          <ac:graphicFrameMkLst>
            <pc:docMk/>
            <pc:sldMk cId="772461114" sldId="269"/>
            <ac:graphicFrameMk id="5" creationId="{78687E84-AD9F-78DE-3788-90F9A9D75D1D}"/>
          </ac:graphicFrameMkLst>
        </pc:graphicFrameChg>
      </pc:sldChg>
      <pc:sldChg chg="addSp modSp new mod ord setBg modNotesTx">
        <pc:chgData name="Pat Hastings" userId="58549d0c3983a511" providerId="LiveId" clId="{30A7CAAB-E658-481B-91AF-837E683FF75F}" dt="2026-09-08T09:17:48.469" v="5471" actId="20577"/>
        <pc:sldMkLst>
          <pc:docMk/>
          <pc:sldMk cId="2278190541" sldId="270"/>
        </pc:sldMkLst>
        <pc:spChg chg="mod">
          <ac:chgData name="Pat Hastings" userId="58549d0c3983a511" providerId="LiveId" clId="{30A7CAAB-E658-481B-91AF-837E683FF75F}" dt="2026-09-08T09:17:48.469" v="5471" actId="20577"/>
          <ac:spMkLst>
            <pc:docMk/>
            <pc:sldMk cId="2278190541" sldId="270"/>
            <ac:spMk id="2" creationId="{385571DE-4F13-17F7-BC03-C2A6F0C5700B}"/>
          </ac:spMkLst>
        </pc:spChg>
        <pc:spChg chg="mod">
          <ac:chgData name="Pat Hastings" userId="58549d0c3983a511" providerId="LiveId" clId="{30A7CAAB-E658-481B-91AF-837E683FF75F}" dt="2026-08-30T15:43:46.339" v="4273" actId="26606"/>
          <ac:spMkLst>
            <pc:docMk/>
            <pc:sldMk cId="2278190541" sldId="270"/>
            <ac:spMk id="3" creationId="{E819D2B5-B425-D515-D616-6D489FEF726C}"/>
          </ac:spMkLst>
        </pc:spChg>
        <pc:spChg chg="add">
          <ac:chgData name="Pat Hastings" userId="58549d0c3983a511" providerId="LiveId" clId="{30A7CAAB-E658-481B-91AF-837E683FF75F}" dt="2026-08-30T15:43:46.339" v="4273" actId="26606"/>
          <ac:spMkLst>
            <pc:docMk/>
            <pc:sldMk cId="2278190541" sldId="270"/>
            <ac:spMk id="8" creationId="{907EF6B7-1338-4443-8C46-6A318D952DFD}"/>
          </ac:spMkLst>
        </pc:spChg>
        <pc:spChg chg="add">
          <ac:chgData name="Pat Hastings" userId="58549d0c3983a511" providerId="LiveId" clId="{30A7CAAB-E658-481B-91AF-837E683FF75F}" dt="2026-08-30T15:43:46.339" v="4273" actId="26606"/>
          <ac:spMkLst>
            <pc:docMk/>
            <pc:sldMk cId="2278190541" sldId="270"/>
            <ac:spMk id="10" creationId="{DAAE4CDD-124C-4DCF-9584-B6033B545DD5}"/>
          </ac:spMkLst>
        </pc:spChg>
        <pc:spChg chg="add">
          <ac:chgData name="Pat Hastings" userId="58549d0c3983a511" providerId="LiveId" clId="{30A7CAAB-E658-481B-91AF-837E683FF75F}" dt="2026-08-30T15:43:46.339" v="4273" actId="26606"/>
          <ac:spMkLst>
            <pc:docMk/>
            <pc:sldMk cId="2278190541" sldId="270"/>
            <ac:spMk id="12" creationId="{081E4A58-353D-44AE-B2FC-2A74E2E400F7}"/>
          </ac:spMkLst>
        </pc:spChg>
      </pc:sldChg>
      <pc:sldChg chg="addSp modSp new mod setBg modNotesTx">
        <pc:chgData name="Pat Hastings" userId="58549d0c3983a511" providerId="LiveId" clId="{30A7CAAB-E658-481B-91AF-837E683FF75F}" dt="2026-09-08T09:22:58.910" v="5735" actId="20577"/>
        <pc:sldMkLst>
          <pc:docMk/>
          <pc:sldMk cId="2113913004" sldId="271"/>
        </pc:sldMkLst>
        <pc:spChg chg="mod">
          <ac:chgData name="Pat Hastings" userId="58549d0c3983a511" providerId="LiveId" clId="{30A7CAAB-E658-481B-91AF-837E683FF75F}" dt="2026-08-30T15:52:00.689" v="4786" actId="20577"/>
          <ac:spMkLst>
            <pc:docMk/>
            <pc:sldMk cId="2113913004" sldId="271"/>
            <ac:spMk id="2" creationId="{767B1BBA-2D91-0206-BFEF-E7EB3AA409A3}"/>
          </ac:spMkLst>
        </pc:spChg>
        <pc:spChg chg="mod">
          <ac:chgData name="Pat Hastings" userId="58549d0c3983a511" providerId="LiveId" clId="{30A7CAAB-E658-481B-91AF-837E683FF75F}" dt="2026-09-08T09:22:58.910" v="5735" actId="20577"/>
          <ac:spMkLst>
            <pc:docMk/>
            <pc:sldMk cId="2113913004" sldId="271"/>
            <ac:spMk id="3" creationId="{E4D2AFAD-5591-E303-E3C1-98D5EF4818A8}"/>
          </ac:spMkLst>
        </pc:spChg>
        <pc:spChg chg="add">
          <ac:chgData name="Pat Hastings" userId="58549d0c3983a511" providerId="LiveId" clId="{30A7CAAB-E658-481B-91AF-837E683FF75F}" dt="2026-08-30T15:51:03.360" v="4703" actId="26606"/>
          <ac:spMkLst>
            <pc:docMk/>
            <pc:sldMk cId="2113913004" sldId="271"/>
            <ac:spMk id="10" creationId="{EDDBB197-D710-4A4F-A9CA-FD2177498BE8}"/>
          </ac:spMkLst>
        </pc:spChg>
        <pc:spChg chg="add">
          <ac:chgData name="Pat Hastings" userId="58549d0c3983a511" providerId="LiveId" clId="{30A7CAAB-E658-481B-91AF-837E683FF75F}" dt="2026-08-30T15:51:03.360" v="4703" actId="26606"/>
          <ac:spMkLst>
            <pc:docMk/>
            <pc:sldMk cId="2113913004" sldId="271"/>
            <ac:spMk id="12" creationId="{975D1CFA-2CDB-4B64-BD9F-85744E8DA12F}"/>
          </ac:spMkLst>
        </pc:spChg>
        <pc:grpChg chg="add">
          <ac:chgData name="Pat Hastings" userId="58549d0c3983a511" providerId="LiveId" clId="{30A7CAAB-E658-481B-91AF-837E683FF75F}" dt="2026-08-30T15:51:03.360" v="4703" actId="26606"/>
          <ac:grpSpMkLst>
            <pc:docMk/>
            <pc:sldMk cId="2113913004" sldId="271"/>
            <ac:grpSpMk id="14" creationId="{25EE5136-01F1-466C-962D-BA9B4C6757AA}"/>
          </ac:grpSpMkLst>
        </pc:grpChg>
        <pc:picChg chg="add">
          <ac:chgData name="Pat Hastings" userId="58549d0c3983a511" providerId="LiveId" clId="{30A7CAAB-E658-481B-91AF-837E683FF75F}" dt="2026-08-30T15:51:03.360" v="4703" actId="26606"/>
          <ac:picMkLst>
            <pc:docMk/>
            <pc:sldMk cId="2113913004" sldId="271"/>
            <ac:picMk id="7" creationId="{78986918-BD2E-FA25-1AC1-E9B4915B4666}"/>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7">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6E4B85-863B-4408-B625-B0945FB68BD9}" type="doc">
      <dgm:prSet loTypeId="urn:microsoft.com/office/officeart/2018/2/layout/IconVerticalSolidList" loCatId="icon" qsTypeId="urn:microsoft.com/office/officeart/2005/8/quickstyle/simple1#1" qsCatId="simple" csTypeId="urn:microsoft.com/office/officeart/2018/5/colors/Iconchunking_neutralicontext_colorful1" csCatId="colorful" phldr="1"/>
      <dgm:spPr/>
      <dgm:t>
        <a:bodyPr/>
        <a:lstStyle/>
        <a:p>
          <a:endParaRPr lang="en-US"/>
        </a:p>
      </dgm:t>
    </dgm:pt>
    <dgm:pt modelId="{B795CC74-0D51-4D61-A6FA-09A77AE23FFA}">
      <dgm:prSet/>
      <dgm:spPr/>
      <dgm:t>
        <a:bodyPr/>
        <a:lstStyle/>
        <a:p>
          <a:r>
            <a:rPr lang="en-GB" dirty="0"/>
            <a:t>There are forty-one County Associations of which roughly 45% are unincorporated associations (reducing) and 55% are some form of limited company. </a:t>
          </a:r>
          <a:endParaRPr lang="en-US" dirty="0"/>
        </a:p>
      </dgm:t>
    </dgm:pt>
    <dgm:pt modelId="{775925BF-D830-4103-BAB0-5E4F98C12BED}" type="parTrans" cxnId="{174820E8-569E-4A26-AD05-F1E085FBFD69}">
      <dgm:prSet/>
      <dgm:spPr/>
      <dgm:t>
        <a:bodyPr/>
        <a:lstStyle/>
        <a:p>
          <a:endParaRPr lang="en-US"/>
        </a:p>
      </dgm:t>
    </dgm:pt>
    <dgm:pt modelId="{3BD389C0-83FC-4AFC-8E9E-0A41210E1D62}" type="sibTrans" cxnId="{174820E8-569E-4A26-AD05-F1E085FBFD69}">
      <dgm:prSet/>
      <dgm:spPr/>
      <dgm:t>
        <a:bodyPr/>
        <a:lstStyle/>
        <a:p>
          <a:endParaRPr lang="en-US"/>
        </a:p>
      </dgm:t>
    </dgm:pt>
    <dgm:pt modelId="{DF590973-F2CB-49C2-8FAA-07BD8EAC75B5}">
      <dgm:prSet/>
      <dgm:spPr/>
      <dgm:t>
        <a:bodyPr/>
        <a:lstStyle/>
        <a:p>
          <a:r>
            <a:rPr lang="en-GB" dirty="0"/>
            <a:t>The county associations were set up in most cases before NALC the national association</a:t>
          </a:r>
        </a:p>
        <a:p>
          <a:r>
            <a:rPr lang="en-GB" dirty="0"/>
            <a:t> and as a local parish or town council you cannot be a direct member of NALC</a:t>
          </a:r>
          <a:endParaRPr lang="en-US" dirty="0"/>
        </a:p>
      </dgm:t>
    </dgm:pt>
    <dgm:pt modelId="{F8BEE5D8-CE81-40E8-A18B-02CE876D9840}" type="parTrans" cxnId="{8BA7A72D-813E-44E2-9E6A-9D6B92FAA3C0}">
      <dgm:prSet/>
      <dgm:spPr/>
      <dgm:t>
        <a:bodyPr/>
        <a:lstStyle/>
        <a:p>
          <a:endParaRPr lang="en-US"/>
        </a:p>
      </dgm:t>
    </dgm:pt>
    <dgm:pt modelId="{6C72DAAB-C36F-481D-91E9-DA556D1B2405}" type="sibTrans" cxnId="{8BA7A72D-813E-44E2-9E6A-9D6B92FAA3C0}">
      <dgm:prSet/>
      <dgm:spPr/>
      <dgm:t>
        <a:bodyPr/>
        <a:lstStyle/>
        <a:p>
          <a:endParaRPr lang="en-US"/>
        </a:p>
      </dgm:t>
    </dgm:pt>
    <dgm:pt modelId="{A5F257B1-70DB-4D0F-9D51-FFBB917AE8F6}">
      <dgm:prSet/>
      <dgm:spPr/>
      <dgm:t>
        <a:bodyPr/>
        <a:lstStyle/>
        <a:p>
          <a:r>
            <a:rPr lang="en-GB" dirty="0"/>
            <a:t>NALC’s role is distinct from the county groups as it represents all the local parish &amp; town councils  to the government and other national organisations, it produces templates, legal advice  and guidance notes for the functions of local councils such as standing orders, based on current legislation</a:t>
          </a:r>
          <a:endParaRPr lang="en-US" dirty="0"/>
        </a:p>
      </dgm:t>
    </dgm:pt>
    <dgm:pt modelId="{4F0E282E-4BA7-4710-A6D1-7E9F45B05F3A}" type="parTrans" cxnId="{82CDB67D-776C-4834-8C67-71638CD0C07C}">
      <dgm:prSet/>
      <dgm:spPr/>
      <dgm:t>
        <a:bodyPr/>
        <a:lstStyle/>
        <a:p>
          <a:endParaRPr lang="en-US"/>
        </a:p>
      </dgm:t>
    </dgm:pt>
    <dgm:pt modelId="{AECE9A65-6A70-436F-98D1-B937CF9EF618}" type="sibTrans" cxnId="{82CDB67D-776C-4834-8C67-71638CD0C07C}">
      <dgm:prSet/>
      <dgm:spPr/>
      <dgm:t>
        <a:bodyPr/>
        <a:lstStyle/>
        <a:p>
          <a:endParaRPr lang="en-US"/>
        </a:p>
      </dgm:t>
    </dgm:pt>
    <dgm:pt modelId="{C1013E1A-3086-47D0-8B92-F44EBE3BB988}" type="pres">
      <dgm:prSet presAssocID="{A56E4B85-863B-4408-B625-B0945FB68BD9}" presName="root" presStyleCnt="0">
        <dgm:presLayoutVars>
          <dgm:dir/>
          <dgm:resizeHandles val="exact"/>
        </dgm:presLayoutVars>
      </dgm:prSet>
      <dgm:spPr/>
    </dgm:pt>
    <dgm:pt modelId="{7F4E3D38-FEC6-4566-8C22-3483766BD635}" type="pres">
      <dgm:prSet presAssocID="{B795CC74-0D51-4D61-A6FA-09A77AE23FFA}" presName="compNode" presStyleCnt="0"/>
      <dgm:spPr/>
    </dgm:pt>
    <dgm:pt modelId="{42D1911E-B640-4AB8-B42F-14B0D0CC597A}" type="pres">
      <dgm:prSet presAssocID="{B795CC74-0D51-4D61-A6FA-09A77AE23FFA}" presName="bgRect" presStyleLbl="bgShp" presStyleIdx="0" presStyleCnt="3"/>
      <dgm:spPr/>
    </dgm:pt>
    <dgm:pt modelId="{F5D80C2B-E558-4938-B514-EB0F105FA14E}" type="pres">
      <dgm:prSet presAssocID="{B795CC74-0D51-4D61-A6FA-09A77AE23FFA}"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usiness Growth"/>
        </a:ext>
      </dgm:extLst>
    </dgm:pt>
    <dgm:pt modelId="{70FF75D9-B4A5-4512-8CB8-D4AD27D4AC4C}" type="pres">
      <dgm:prSet presAssocID="{B795CC74-0D51-4D61-A6FA-09A77AE23FFA}" presName="spaceRect" presStyleCnt="0"/>
      <dgm:spPr/>
    </dgm:pt>
    <dgm:pt modelId="{9DA3A114-440B-47E9-B973-B6312ADCA8EB}" type="pres">
      <dgm:prSet presAssocID="{B795CC74-0D51-4D61-A6FA-09A77AE23FFA}" presName="parTx" presStyleLbl="revTx" presStyleIdx="0" presStyleCnt="3">
        <dgm:presLayoutVars>
          <dgm:chMax val="0"/>
          <dgm:chPref val="0"/>
        </dgm:presLayoutVars>
      </dgm:prSet>
      <dgm:spPr/>
    </dgm:pt>
    <dgm:pt modelId="{C57087DC-F891-4B71-B2F2-208DA976BB76}" type="pres">
      <dgm:prSet presAssocID="{3BD389C0-83FC-4AFC-8E9E-0A41210E1D62}" presName="sibTrans" presStyleCnt="0"/>
      <dgm:spPr/>
    </dgm:pt>
    <dgm:pt modelId="{B778168B-4420-498E-8265-B737A23E8D0E}" type="pres">
      <dgm:prSet presAssocID="{DF590973-F2CB-49C2-8FAA-07BD8EAC75B5}" presName="compNode" presStyleCnt="0"/>
      <dgm:spPr/>
    </dgm:pt>
    <dgm:pt modelId="{6CC8F474-8159-46E1-8D1E-BF14C88EF9F8}" type="pres">
      <dgm:prSet presAssocID="{DF590973-F2CB-49C2-8FAA-07BD8EAC75B5}" presName="bgRect" presStyleLbl="bgShp" presStyleIdx="1" presStyleCnt="3"/>
      <dgm:spPr/>
    </dgm:pt>
    <dgm:pt modelId="{4007FFEA-9348-43E0-BF8C-5A934D1EC754}" type="pres">
      <dgm:prSet presAssocID="{DF590973-F2CB-49C2-8FAA-07BD8EAC75B5}"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4A3674F5-5D62-4F00-8CA3-BDA3F452E4E9}" type="pres">
      <dgm:prSet presAssocID="{DF590973-F2CB-49C2-8FAA-07BD8EAC75B5}" presName="spaceRect" presStyleCnt="0"/>
      <dgm:spPr/>
    </dgm:pt>
    <dgm:pt modelId="{737F5731-ABA9-4425-9067-A47616BFC64C}" type="pres">
      <dgm:prSet presAssocID="{DF590973-F2CB-49C2-8FAA-07BD8EAC75B5}" presName="parTx" presStyleLbl="revTx" presStyleIdx="1" presStyleCnt="3">
        <dgm:presLayoutVars>
          <dgm:chMax val="0"/>
          <dgm:chPref val="0"/>
        </dgm:presLayoutVars>
      </dgm:prSet>
      <dgm:spPr/>
    </dgm:pt>
    <dgm:pt modelId="{042F786C-0255-44AE-922A-72748B19686A}" type="pres">
      <dgm:prSet presAssocID="{6C72DAAB-C36F-481D-91E9-DA556D1B2405}" presName="sibTrans" presStyleCnt="0"/>
      <dgm:spPr/>
    </dgm:pt>
    <dgm:pt modelId="{51DA07F5-CC66-45EF-9219-60B3E5144A7A}" type="pres">
      <dgm:prSet presAssocID="{A5F257B1-70DB-4D0F-9D51-FFBB917AE8F6}" presName="compNode" presStyleCnt="0"/>
      <dgm:spPr/>
    </dgm:pt>
    <dgm:pt modelId="{66F01973-F53A-4068-BA54-31BC45A70A1D}" type="pres">
      <dgm:prSet presAssocID="{A5F257B1-70DB-4D0F-9D51-FFBB917AE8F6}" presName="bgRect" presStyleLbl="bgShp" presStyleIdx="2" presStyleCnt="3"/>
      <dgm:spPr/>
    </dgm:pt>
    <dgm:pt modelId="{63750B4C-77B7-4DB3-9128-4AA96BF9F044}" type="pres">
      <dgm:prSet presAssocID="{A5F257B1-70DB-4D0F-9D51-FFBB917AE8F6}" presName="iconRect" presStyleLbl="node1" presStyleIdx="2" presStyleCnt="3" custLinFactY="-100000" custLinFactNeighborX="-17723" custLinFactNeighborY="-117159"/>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Meeting"/>
        </a:ext>
      </dgm:extLst>
    </dgm:pt>
    <dgm:pt modelId="{00C8DBBB-9640-4684-9F3B-C32A6D1F6C8A}" type="pres">
      <dgm:prSet presAssocID="{A5F257B1-70DB-4D0F-9D51-FFBB917AE8F6}" presName="spaceRect" presStyleCnt="0"/>
      <dgm:spPr/>
    </dgm:pt>
    <dgm:pt modelId="{C5B7647F-91DF-4F12-B4A9-4273EB23F8B4}" type="pres">
      <dgm:prSet presAssocID="{A5F257B1-70DB-4D0F-9D51-FFBB917AE8F6}" presName="parTx" presStyleLbl="revTx" presStyleIdx="2" presStyleCnt="3">
        <dgm:presLayoutVars>
          <dgm:chMax val="0"/>
          <dgm:chPref val="0"/>
        </dgm:presLayoutVars>
      </dgm:prSet>
      <dgm:spPr/>
    </dgm:pt>
  </dgm:ptLst>
  <dgm:cxnLst>
    <dgm:cxn modelId="{8BA7A72D-813E-44E2-9E6A-9D6B92FAA3C0}" srcId="{A56E4B85-863B-4408-B625-B0945FB68BD9}" destId="{DF590973-F2CB-49C2-8FAA-07BD8EAC75B5}" srcOrd="1" destOrd="0" parTransId="{F8BEE5D8-CE81-40E8-A18B-02CE876D9840}" sibTransId="{6C72DAAB-C36F-481D-91E9-DA556D1B2405}"/>
    <dgm:cxn modelId="{D7BD8474-73E4-40C2-84CF-F346989533CC}" type="presOf" srcId="{DF590973-F2CB-49C2-8FAA-07BD8EAC75B5}" destId="{737F5731-ABA9-4425-9067-A47616BFC64C}" srcOrd="0" destOrd="0" presId="urn:microsoft.com/office/officeart/2018/2/layout/IconVerticalSolidList"/>
    <dgm:cxn modelId="{82CDB67D-776C-4834-8C67-71638CD0C07C}" srcId="{A56E4B85-863B-4408-B625-B0945FB68BD9}" destId="{A5F257B1-70DB-4D0F-9D51-FFBB917AE8F6}" srcOrd="2" destOrd="0" parTransId="{4F0E282E-4BA7-4710-A6D1-7E9F45B05F3A}" sibTransId="{AECE9A65-6A70-436F-98D1-B937CF9EF618}"/>
    <dgm:cxn modelId="{08A7E482-736D-4F6C-83FA-5E21A8445020}" type="presOf" srcId="{A5F257B1-70DB-4D0F-9D51-FFBB917AE8F6}" destId="{C5B7647F-91DF-4F12-B4A9-4273EB23F8B4}" srcOrd="0" destOrd="0" presId="urn:microsoft.com/office/officeart/2018/2/layout/IconVerticalSolidList"/>
    <dgm:cxn modelId="{CAFB5E8E-F4B8-4431-B0D6-54F8E0FFB8B5}" type="presOf" srcId="{A56E4B85-863B-4408-B625-B0945FB68BD9}" destId="{C1013E1A-3086-47D0-8B92-F44EBE3BB988}" srcOrd="0" destOrd="0" presId="urn:microsoft.com/office/officeart/2018/2/layout/IconVerticalSolidList"/>
    <dgm:cxn modelId="{07D94FC7-F8D2-442B-AE70-9D898A3C61E6}" type="presOf" srcId="{B795CC74-0D51-4D61-A6FA-09A77AE23FFA}" destId="{9DA3A114-440B-47E9-B973-B6312ADCA8EB}" srcOrd="0" destOrd="0" presId="urn:microsoft.com/office/officeart/2018/2/layout/IconVerticalSolidList"/>
    <dgm:cxn modelId="{174820E8-569E-4A26-AD05-F1E085FBFD69}" srcId="{A56E4B85-863B-4408-B625-B0945FB68BD9}" destId="{B795CC74-0D51-4D61-A6FA-09A77AE23FFA}" srcOrd="0" destOrd="0" parTransId="{775925BF-D830-4103-BAB0-5E4F98C12BED}" sibTransId="{3BD389C0-83FC-4AFC-8E9E-0A41210E1D62}"/>
    <dgm:cxn modelId="{579C9AB7-AD39-4576-BDAF-8F41DE241DCF}" type="presParOf" srcId="{C1013E1A-3086-47D0-8B92-F44EBE3BB988}" destId="{7F4E3D38-FEC6-4566-8C22-3483766BD635}" srcOrd="0" destOrd="0" presId="urn:microsoft.com/office/officeart/2018/2/layout/IconVerticalSolidList"/>
    <dgm:cxn modelId="{777725F4-FD8B-492D-95A0-32F8B32D2DB8}" type="presParOf" srcId="{7F4E3D38-FEC6-4566-8C22-3483766BD635}" destId="{42D1911E-B640-4AB8-B42F-14B0D0CC597A}" srcOrd="0" destOrd="0" presId="urn:microsoft.com/office/officeart/2018/2/layout/IconVerticalSolidList"/>
    <dgm:cxn modelId="{71588E8B-7395-40B6-8074-49BF7FD6171A}" type="presParOf" srcId="{7F4E3D38-FEC6-4566-8C22-3483766BD635}" destId="{F5D80C2B-E558-4938-B514-EB0F105FA14E}" srcOrd="1" destOrd="0" presId="urn:microsoft.com/office/officeart/2018/2/layout/IconVerticalSolidList"/>
    <dgm:cxn modelId="{D88C1CB8-0128-47D6-8918-4C8C31C59A7F}" type="presParOf" srcId="{7F4E3D38-FEC6-4566-8C22-3483766BD635}" destId="{70FF75D9-B4A5-4512-8CB8-D4AD27D4AC4C}" srcOrd="2" destOrd="0" presId="urn:microsoft.com/office/officeart/2018/2/layout/IconVerticalSolidList"/>
    <dgm:cxn modelId="{77F00E49-1F87-4784-8864-F4156679A0E0}" type="presParOf" srcId="{7F4E3D38-FEC6-4566-8C22-3483766BD635}" destId="{9DA3A114-440B-47E9-B973-B6312ADCA8EB}" srcOrd="3" destOrd="0" presId="urn:microsoft.com/office/officeart/2018/2/layout/IconVerticalSolidList"/>
    <dgm:cxn modelId="{73A81C4A-8885-4508-988A-B5876C83653D}" type="presParOf" srcId="{C1013E1A-3086-47D0-8B92-F44EBE3BB988}" destId="{C57087DC-F891-4B71-B2F2-208DA976BB76}" srcOrd="1" destOrd="0" presId="urn:microsoft.com/office/officeart/2018/2/layout/IconVerticalSolidList"/>
    <dgm:cxn modelId="{3B9897EE-B783-432F-A1D5-C36C984841C3}" type="presParOf" srcId="{C1013E1A-3086-47D0-8B92-F44EBE3BB988}" destId="{B778168B-4420-498E-8265-B737A23E8D0E}" srcOrd="2" destOrd="0" presId="urn:microsoft.com/office/officeart/2018/2/layout/IconVerticalSolidList"/>
    <dgm:cxn modelId="{8520331D-5C89-4E34-99D8-E588A4CA186D}" type="presParOf" srcId="{B778168B-4420-498E-8265-B737A23E8D0E}" destId="{6CC8F474-8159-46E1-8D1E-BF14C88EF9F8}" srcOrd="0" destOrd="0" presId="urn:microsoft.com/office/officeart/2018/2/layout/IconVerticalSolidList"/>
    <dgm:cxn modelId="{51085F95-09E9-4A86-AAAE-9F4630B657B4}" type="presParOf" srcId="{B778168B-4420-498E-8265-B737A23E8D0E}" destId="{4007FFEA-9348-43E0-BF8C-5A934D1EC754}" srcOrd="1" destOrd="0" presId="urn:microsoft.com/office/officeart/2018/2/layout/IconVerticalSolidList"/>
    <dgm:cxn modelId="{C0CBA4FC-3794-4897-B8C0-AD2636B69E21}" type="presParOf" srcId="{B778168B-4420-498E-8265-B737A23E8D0E}" destId="{4A3674F5-5D62-4F00-8CA3-BDA3F452E4E9}" srcOrd="2" destOrd="0" presId="urn:microsoft.com/office/officeart/2018/2/layout/IconVerticalSolidList"/>
    <dgm:cxn modelId="{FC66A715-3820-4ACB-A6F7-5DDFD4BE56A5}" type="presParOf" srcId="{B778168B-4420-498E-8265-B737A23E8D0E}" destId="{737F5731-ABA9-4425-9067-A47616BFC64C}" srcOrd="3" destOrd="0" presId="urn:microsoft.com/office/officeart/2018/2/layout/IconVerticalSolidList"/>
    <dgm:cxn modelId="{39719E48-0B45-4273-9DB6-EF0CE593F502}" type="presParOf" srcId="{C1013E1A-3086-47D0-8B92-F44EBE3BB988}" destId="{042F786C-0255-44AE-922A-72748B19686A}" srcOrd="3" destOrd="0" presId="urn:microsoft.com/office/officeart/2018/2/layout/IconVerticalSolidList"/>
    <dgm:cxn modelId="{CFB1888E-9B6B-4D35-9247-96550691379C}" type="presParOf" srcId="{C1013E1A-3086-47D0-8B92-F44EBE3BB988}" destId="{51DA07F5-CC66-45EF-9219-60B3E5144A7A}" srcOrd="4" destOrd="0" presId="urn:microsoft.com/office/officeart/2018/2/layout/IconVerticalSolidList"/>
    <dgm:cxn modelId="{C779DBC8-330D-4C0D-B822-FBD89CEB2BCE}" type="presParOf" srcId="{51DA07F5-CC66-45EF-9219-60B3E5144A7A}" destId="{66F01973-F53A-4068-BA54-31BC45A70A1D}" srcOrd="0" destOrd="0" presId="urn:microsoft.com/office/officeart/2018/2/layout/IconVerticalSolidList"/>
    <dgm:cxn modelId="{F14931A5-0339-4AE7-9C8A-C37A2EF9EA4B}" type="presParOf" srcId="{51DA07F5-CC66-45EF-9219-60B3E5144A7A}" destId="{63750B4C-77B7-4DB3-9128-4AA96BF9F044}" srcOrd="1" destOrd="0" presId="urn:microsoft.com/office/officeart/2018/2/layout/IconVerticalSolidList"/>
    <dgm:cxn modelId="{D72F884F-01D0-4249-BE79-C653B0E1A1E4}" type="presParOf" srcId="{51DA07F5-CC66-45EF-9219-60B3E5144A7A}" destId="{00C8DBBB-9640-4684-9F3B-C32A6D1F6C8A}" srcOrd="2" destOrd="0" presId="urn:microsoft.com/office/officeart/2018/2/layout/IconVerticalSolidList"/>
    <dgm:cxn modelId="{ED16F515-DE93-4981-A4A8-1D9D61F74227}" type="presParOf" srcId="{51DA07F5-CC66-45EF-9219-60B3E5144A7A}" destId="{C5B7647F-91DF-4F12-B4A9-4273EB23F8B4}"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CDCC5F-913C-4BC3-91DC-0EF7CCC65125}" type="doc">
      <dgm:prSet loTypeId="urn:microsoft.com/office/officeart/2005/8/layout/hierarchy1" loCatId="hierarchy" qsTypeId="urn:microsoft.com/office/officeart/2005/8/quickstyle/simple1#8" qsCatId="simple" csTypeId="urn:microsoft.com/office/officeart/2005/8/colors/colorful2#2" csCatId="colorful"/>
      <dgm:spPr/>
      <dgm:t>
        <a:bodyPr/>
        <a:lstStyle/>
        <a:p>
          <a:endParaRPr lang="en-US"/>
        </a:p>
      </dgm:t>
    </dgm:pt>
    <dgm:pt modelId="{7984F6AB-FB42-44BA-8B77-39FAA3C8D2D5}">
      <dgm:prSet/>
      <dgm:spPr/>
      <dgm:t>
        <a:bodyPr/>
        <a:lstStyle/>
        <a:p>
          <a:r>
            <a:rPr lang="en-GB" dirty="0"/>
            <a:t>LALC is the administrative Association for Lancashire (which currently includes Blackburn &amp; Blackpool Unitary Authorities, Lancashire County Council and twelve district councils)</a:t>
          </a:r>
          <a:endParaRPr lang="en-US" dirty="0"/>
        </a:p>
      </dgm:t>
    </dgm:pt>
    <dgm:pt modelId="{7E2C3E00-72A3-48CD-A73E-46E06240AB61}" type="parTrans" cxnId="{0695F759-A2AA-460C-BCBD-A63D6C659A28}">
      <dgm:prSet/>
      <dgm:spPr/>
      <dgm:t>
        <a:bodyPr/>
        <a:lstStyle/>
        <a:p>
          <a:endParaRPr lang="en-US"/>
        </a:p>
      </dgm:t>
    </dgm:pt>
    <dgm:pt modelId="{29140C3E-39BB-44C5-BCD5-2E157780962E}" type="sibTrans" cxnId="{0695F759-A2AA-460C-BCBD-A63D6C659A28}">
      <dgm:prSet/>
      <dgm:spPr/>
      <dgm:t>
        <a:bodyPr/>
        <a:lstStyle/>
        <a:p>
          <a:endParaRPr lang="en-US"/>
        </a:p>
      </dgm:t>
    </dgm:pt>
    <dgm:pt modelId="{B99291C1-65C0-455F-B5DE-2473CDCE37A9}">
      <dgm:prSet/>
      <dgm:spPr/>
      <dgm:t>
        <a:bodyPr/>
        <a:lstStyle/>
        <a:p>
          <a:r>
            <a:rPr lang="en-GB" dirty="0"/>
            <a:t>Merseyside Association of Local Councils operates under the umbrella of LALC but operates as a separate association with its own chair and executive.</a:t>
          </a:r>
          <a:endParaRPr lang="en-US" dirty="0"/>
        </a:p>
      </dgm:t>
    </dgm:pt>
    <dgm:pt modelId="{20762B2D-430A-4DDD-A64F-D8600A2815E8}" type="parTrans" cxnId="{62E49A2F-DC1E-42C3-91AF-31819B122712}">
      <dgm:prSet/>
      <dgm:spPr/>
      <dgm:t>
        <a:bodyPr/>
        <a:lstStyle/>
        <a:p>
          <a:endParaRPr lang="en-US"/>
        </a:p>
      </dgm:t>
    </dgm:pt>
    <dgm:pt modelId="{91E48C91-2F50-4428-A667-88E9D657C067}" type="sibTrans" cxnId="{62E49A2F-DC1E-42C3-91AF-31819B122712}">
      <dgm:prSet/>
      <dgm:spPr/>
      <dgm:t>
        <a:bodyPr/>
        <a:lstStyle/>
        <a:p>
          <a:endParaRPr lang="en-US"/>
        </a:p>
      </dgm:t>
    </dgm:pt>
    <dgm:pt modelId="{6C6D6877-BAB7-4CB4-B5BD-B3460D0A3155}">
      <dgm:prSet/>
      <dgm:spPr/>
      <dgm:t>
        <a:bodyPr/>
        <a:lstStyle/>
        <a:p>
          <a:r>
            <a:rPr lang="en-GB" dirty="0"/>
            <a:t>Greater Manchester members do not have a separate group or work with any of the District Area Committees currently</a:t>
          </a:r>
          <a:endParaRPr lang="en-US" dirty="0"/>
        </a:p>
      </dgm:t>
    </dgm:pt>
    <dgm:pt modelId="{5C844955-E9BD-47EE-95EB-495F552CB523}" type="parTrans" cxnId="{4B144ED7-B8B1-4E40-9D05-C08A9D33E2B5}">
      <dgm:prSet/>
      <dgm:spPr/>
      <dgm:t>
        <a:bodyPr/>
        <a:lstStyle/>
        <a:p>
          <a:endParaRPr lang="en-US"/>
        </a:p>
      </dgm:t>
    </dgm:pt>
    <dgm:pt modelId="{C88D28F8-4F9C-4AE3-B351-AB3E1B7607FB}" type="sibTrans" cxnId="{4B144ED7-B8B1-4E40-9D05-C08A9D33E2B5}">
      <dgm:prSet/>
      <dgm:spPr/>
      <dgm:t>
        <a:bodyPr/>
        <a:lstStyle/>
        <a:p>
          <a:endParaRPr lang="en-US"/>
        </a:p>
      </dgm:t>
    </dgm:pt>
    <dgm:pt modelId="{5C7F5CAA-A76B-41AF-825D-93C6B5B974D6}" type="pres">
      <dgm:prSet presAssocID="{0CCDCC5F-913C-4BC3-91DC-0EF7CCC65125}" presName="hierChild1" presStyleCnt="0">
        <dgm:presLayoutVars>
          <dgm:chPref val="1"/>
          <dgm:dir/>
          <dgm:animOne val="branch"/>
          <dgm:animLvl val="lvl"/>
          <dgm:resizeHandles/>
        </dgm:presLayoutVars>
      </dgm:prSet>
      <dgm:spPr/>
    </dgm:pt>
    <dgm:pt modelId="{C3D6AAF7-D065-4A03-AA54-CA0984AAB790}" type="pres">
      <dgm:prSet presAssocID="{7984F6AB-FB42-44BA-8B77-39FAA3C8D2D5}" presName="hierRoot1" presStyleCnt="0"/>
      <dgm:spPr/>
    </dgm:pt>
    <dgm:pt modelId="{616BC738-2065-425F-A06B-14729A4C360A}" type="pres">
      <dgm:prSet presAssocID="{7984F6AB-FB42-44BA-8B77-39FAA3C8D2D5}" presName="composite" presStyleCnt="0"/>
      <dgm:spPr/>
    </dgm:pt>
    <dgm:pt modelId="{9F2B6C04-9A57-4615-9221-1FF7BB9B9324}" type="pres">
      <dgm:prSet presAssocID="{7984F6AB-FB42-44BA-8B77-39FAA3C8D2D5}" presName="background" presStyleLbl="node0" presStyleIdx="0" presStyleCnt="3"/>
      <dgm:spPr/>
    </dgm:pt>
    <dgm:pt modelId="{C8AEAE6A-C014-4856-8F02-809DB8739793}" type="pres">
      <dgm:prSet presAssocID="{7984F6AB-FB42-44BA-8B77-39FAA3C8D2D5}" presName="text" presStyleLbl="fgAcc0" presStyleIdx="0" presStyleCnt="3">
        <dgm:presLayoutVars>
          <dgm:chPref val="3"/>
        </dgm:presLayoutVars>
      </dgm:prSet>
      <dgm:spPr/>
    </dgm:pt>
    <dgm:pt modelId="{EDD43A29-38EB-4041-AC43-6DB44B8894BE}" type="pres">
      <dgm:prSet presAssocID="{7984F6AB-FB42-44BA-8B77-39FAA3C8D2D5}" presName="hierChild2" presStyleCnt="0"/>
      <dgm:spPr/>
    </dgm:pt>
    <dgm:pt modelId="{A63A19FD-2222-45F2-B65D-51AB3021DE89}" type="pres">
      <dgm:prSet presAssocID="{B99291C1-65C0-455F-B5DE-2473CDCE37A9}" presName="hierRoot1" presStyleCnt="0"/>
      <dgm:spPr/>
    </dgm:pt>
    <dgm:pt modelId="{D7761993-471E-407E-A35B-7DA370F8BD6A}" type="pres">
      <dgm:prSet presAssocID="{B99291C1-65C0-455F-B5DE-2473CDCE37A9}" presName="composite" presStyleCnt="0"/>
      <dgm:spPr/>
    </dgm:pt>
    <dgm:pt modelId="{9EAA9563-6533-4E92-887D-76ABB5741FA1}" type="pres">
      <dgm:prSet presAssocID="{B99291C1-65C0-455F-B5DE-2473CDCE37A9}" presName="background" presStyleLbl="node0" presStyleIdx="1" presStyleCnt="3"/>
      <dgm:spPr/>
    </dgm:pt>
    <dgm:pt modelId="{11546142-96BC-423B-9F2D-E7BA05689B78}" type="pres">
      <dgm:prSet presAssocID="{B99291C1-65C0-455F-B5DE-2473CDCE37A9}" presName="text" presStyleLbl="fgAcc0" presStyleIdx="1" presStyleCnt="3">
        <dgm:presLayoutVars>
          <dgm:chPref val="3"/>
        </dgm:presLayoutVars>
      </dgm:prSet>
      <dgm:spPr/>
    </dgm:pt>
    <dgm:pt modelId="{FC342657-4E71-455B-9189-EEF1E2979288}" type="pres">
      <dgm:prSet presAssocID="{B99291C1-65C0-455F-B5DE-2473CDCE37A9}" presName="hierChild2" presStyleCnt="0"/>
      <dgm:spPr/>
    </dgm:pt>
    <dgm:pt modelId="{6583ABA2-1AD7-4ACD-8393-669D2E0902B6}" type="pres">
      <dgm:prSet presAssocID="{6C6D6877-BAB7-4CB4-B5BD-B3460D0A3155}" presName="hierRoot1" presStyleCnt="0"/>
      <dgm:spPr/>
    </dgm:pt>
    <dgm:pt modelId="{4EA551BC-0389-418F-BBD3-7839977FD536}" type="pres">
      <dgm:prSet presAssocID="{6C6D6877-BAB7-4CB4-B5BD-B3460D0A3155}" presName="composite" presStyleCnt="0"/>
      <dgm:spPr/>
    </dgm:pt>
    <dgm:pt modelId="{0FDE0F5E-F589-408E-8DD8-CD9D31B5594B}" type="pres">
      <dgm:prSet presAssocID="{6C6D6877-BAB7-4CB4-B5BD-B3460D0A3155}" presName="background" presStyleLbl="node0" presStyleIdx="2" presStyleCnt="3"/>
      <dgm:spPr/>
    </dgm:pt>
    <dgm:pt modelId="{ECC3FA50-6463-4BC3-816D-BAB58B65C78C}" type="pres">
      <dgm:prSet presAssocID="{6C6D6877-BAB7-4CB4-B5BD-B3460D0A3155}" presName="text" presStyleLbl="fgAcc0" presStyleIdx="2" presStyleCnt="3">
        <dgm:presLayoutVars>
          <dgm:chPref val="3"/>
        </dgm:presLayoutVars>
      </dgm:prSet>
      <dgm:spPr/>
    </dgm:pt>
    <dgm:pt modelId="{DDD02230-32BD-4678-8EDE-9B37B300C41D}" type="pres">
      <dgm:prSet presAssocID="{6C6D6877-BAB7-4CB4-B5BD-B3460D0A3155}" presName="hierChild2" presStyleCnt="0"/>
      <dgm:spPr/>
    </dgm:pt>
  </dgm:ptLst>
  <dgm:cxnLst>
    <dgm:cxn modelId="{1369F82B-795E-42E8-8EBD-7E512E64EDFA}" type="presOf" srcId="{7984F6AB-FB42-44BA-8B77-39FAA3C8D2D5}" destId="{C8AEAE6A-C014-4856-8F02-809DB8739793}" srcOrd="0" destOrd="0" presId="urn:microsoft.com/office/officeart/2005/8/layout/hierarchy1"/>
    <dgm:cxn modelId="{62E49A2F-DC1E-42C3-91AF-31819B122712}" srcId="{0CCDCC5F-913C-4BC3-91DC-0EF7CCC65125}" destId="{B99291C1-65C0-455F-B5DE-2473CDCE37A9}" srcOrd="1" destOrd="0" parTransId="{20762B2D-430A-4DDD-A64F-D8600A2815E8}" sibTransId="{91E48C91-2F50-4428-A667-88E9D657C067}"/>
    <dgm:cxn modelId="{0695F759-A2AA-460C-BCBD-A63D6C659A28}" srcId="{0CCDCC5F-913C-4BC3-91DC-0EF7CCC65125}" destId="{7984F6AB-FB42-44BA-8B77-39FAA3C8D2D5}" srcOrd="0" destOrd="0" parTransId="{7E2C3E00-72A3-48CD-A73E-46E06240AB61}" sibTransId="{29140C3E-39BB-44C5-BCD5-2E157780962E}"/>
    <dgm:cxn modelId="{EBD267A3-CE4B-4232-AA70-C6BDC611D3E4}" type="presOf" srcId="{6C6D6877-BAB7-4CB4-B5BD-B3460D0A3155}" destId="{ECC3FA50-6463-4BC3-816D-BAB58B65C78C}" srcOrd="0" destOrd="0" presId="urn:microsoft.com/office/officeart/2005/8/layout/hierarchy1"/>
    <dgm:cxn modelId="{497E0BC5-D1BF-4447-9517-E16BD2144D38}" type="presOf" srcId="{B99291C1-65C0-455F-B5DE-2473CDCE37A9}" destId="{11546142-96BC-423B-9F2D-E7BA05689B78}" srcOrd="0" destOrd="0" presId="urn:microsoft.com/office/officeart/2005/8/layout/hierarchy1"/>
    <dgm:cxn modelId="{B5E0EECC-6936-4779-A26A-23D05FB98ED5}" type="presOf" srcId="{0CCDCC5F-913C-4BC3-91DC-0EF7CCC65125}" destId="{5C7F5CAA-A76B-41AF-825D-93C6B5B974D6}" srcOrd="0" destOrd="0" presId="urn:microsoft.com/office/officeart/2005/8/layout/hierarchy1"/>
    <dgm:cxn modelId="{4B144ED7-B8B1-4E40-9D05-C08A9D33E2B5}" srcId="{0CCDCC5F-913C-4BC3-91DC-0EF7CCC65125}" destId="{6C6D6877-BAB7-4CB4-B5BD-B3460D0A3155}" srcOrd="2" destOrd="0" parTransId="{5C844955-E9BD-47EE-95EB-495F552CB523}" sibTransId="{C88D28F8-4F9C-4AE3-B351-AB3E1B7607FB}"/>
    <dgm:cxn modelId="{F79BB7E6-9618-4C33-8DE5-8527907966B2}" type="presParOf" srcId="{5C7F5CAA-A76B-41AF-825D-93C6B5B974D6}" destId="{C3D6AAF7-D065-4A03-AA54-CA0984AAB790}" srcOrd="0" destOrd="0" presId="urn:microsoft.com/office/officeart/2005/8/layout/hierarchy1"/>
    <dgm:cxn modelId="{D60C6D46-4AC1-46F0-997C-59D577071B45}" type="presParOf" srcId="{C3D6AAF7-D065-4A03-AA54-CA0984AAB790}" destId="{616BC738-2065-425F-A06B-14729A4C360A}" srcOrd="0" destOrd="0" presId="urn:microsoft.com/office/officeart/2005/8/layout/hierarchy1"/>
    <dgm:cxn modelId="{998DF394-1901-467D-B0C7-D01A63FF6241}" type="presParOf" srcId="{616BC738-2065-425F-A06B-14729A4C360A}" destId="{9F2B6C04-9A57-4615-9221-1FF7BB9B9324}" srcOrd="0" destOrd="0" presId="urn:microsoft.com/office/officeart/2005/8/layout/hierarchy1"/>
    <dgm:cxn modelId="{2389C91D-5584-4287-A205-0A5C1B82156E}" type="presParOf" srcId="{616BC738-2065-425F-A06B-14729A4C360A}" destId="{C8AEAE6A-C014-4856-8F02-809DB8739793}" srcOrd="1" destOrd="0" presId="urn:microsoft.com/office/officeart/2005/8/layout/hierarchy1"/>
    <dgm:cxn modelId="{8EBF78E3-B186-4890-98B5-CBD8827FA8C1}" type="presParOf" srcId="{C3D6AAF7-D065-4A03-AA54-CA0984AAB790}" destId="{EDD43A29-38EB-4041-AC43-6DB44B8894BE}" srcOrd="1" destOrd="0" presId="urn:microsoft.com/office/officeart/2005/8/layout/hierarchy1"/>
    <dgm:cxn modelId="{D69F20B3-A4A8-4E99-A06E-84D194765BD5}" type="presParOf" srcId="{5C7F5CAA-A76B-41AF-825D-93C6B5B974D6}" destId="{A63A19FD-2222-45F2-B65D-51AB3021DE89}" srcOrd="1" destOrd="0" presId="urn:microsoft.com/office/officeart/2005/8/layout/hierarchy1"/>
    <dgm:cxn modelId="{BB8AA3E9-97FD-46F8-A57E-AA9AA91B1F12}" type="presParOf" srcId="{A63A19FD-2222-45F2-B65D-51AB3021DE89}" destId="{D7761993-471E-407E-A35B-7DA370F8BD6A}" srcOrd="0" destOrd="0" presId="urn:microsoft.com/office/officeart/2005/8/layout/hierarchy1"/>
    <dgm:cxn modelId="{3A48C35C-7C29-4D76-B4E9-0B85EF9422CD}" type="presParOf" srcId="{D7761993-471E-407E-A35B-7DA370F8BD6A}" destId="{9EAA9563-6533-4E92-887D-76ABB5741FA1}" srcOrd="0" destOrd="0" presId="urn:microsoft.com/office/officeart/2005/8/layout/hierarchy1"/>
    <dgm:cxn modelId="{A603B276-3B61-4C68-8682-6DA0E4B54ED0}" type="presParOf" srcId="{D7761993-471E-407E-A35B-7DA370F8BD6A}" destId="{11546142-96BC-423B-9F2D-E7BA05689B78}" srcOrd="1" destOrd="0" presId="urn:microsoft.com/office/officeart/2005/8/layout/hierarchy1"/>
    <dgm:cxn modelId="{F16705EF-87D2-4423-A470-97B66A020D19}" type="presParOf" srcId="{A63A19FD-2222-45F2-B65D-51AB3021DE89}" destId="{FC342657-4E71-455B-9189-EEF1E2979288}" srcOrd="1" destOrd="0" presId="urn:microsoft.com/office/officeart/2005/8/layout/hierarchy1"/>
    <dgm:cxn modelId="{E986C29E-7690-4D07-AB5F-1197F69B7D19}" type="presParOf" srcId="{5C7F5CAA-A76B-41AF-825D-93C6B5B974D6}" destId="{6583ABA2-1AD7-4ACD-8393-669D2E0902B6}" srcOrd="2" destOrd="0" presId="urn:microsoft.com/office/officeart/2005/8/layout/hierarchy1"/>
    <dgm:cxn modelId="{E068E1F0-711C-481F-8FA2-AE14008ACB5A}" type="presParOf" srcId="{6583ABA2-1AD7-4ACD-8393-669D2E0902B6}" destId="{4EA551BC-0389-418F-BBD3-7839977FD536}" srcOrd="0" destOrd="0" presId="urn:microsoft.com/office/officeart/2005/8/layout/hierarchy1"/>
    <dgm:cxn modelId="{25DA029B-7576-404C-B921-79D2662476FD}" type="presParOf" srcId="{4EA551BC-0389-418F-BBD3-7839977FD536}" destId="{0FDE0F5E-F589-408E-8DD8-CD9D31B5594B}" srcOrd="0" destOrd="0" presId="urn:microsoft.com/office/officeart/2005/8/layout/hierarchy1"/>
    <dgm:cxn modelId="{97238F0B-F63E-467E-ABD3-7BB6760D3515}" type="presParOf" srcId="{4EA551BC-0389-418F-BBD3-7839977FD536}" destId="{ECC3FA50-6463-4BC3-816D-BAB58B65C78C}" srcOrd="1" destOrd="0" presId="urn:microsoft.com/office/officeart/2005/8/layout/hierarchy1"/>
    <dgm:cxn modelId="{C6122F70-AC3C-487C-809D-7E158342EF20}" type="presParOf" srcId="{6583ABA2-1AD7-4ACD-8393-669D2E0902B6}" destId="{DDD02230-32BD-4678-8EDE-9B37B300C41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423C88-81E8-459D-AFC3-459F40E5EFF2}" type="doc">
      <dgm:prSet loTypeId="urn:microsoft.com/office/officeart/2005/8/layout/hierarchy1" loCatId="hierarchy" qsTypeId="urn:microsoft.com/office/officeart/2005/8/quickstyle/simple1#26" qsCatId="simple" csTypeId="urn:microsoft.com/office/officeart/2005/8/colors/colorful2#4" csCatId="colorful" phldr="1"/>
      <dgm:spPr/>
      <dgm:t>
        <a:bodyPr/>
        <a:lstStyle/>
        <a:p>
          <a:endParaRPr lang="en-US"/>
        </a:p>
      </dgm:t>
    </dgm:pt>
    <dgm:pt modelId="{318A2AF4-7C96-4F32-9CDF-850AED6FCAC9}">
      <dgm:prSet/>
      <dgm:spPr/>
      <dgm:t>
        <a:bodyPr/>
        <a:lstStyle/>
        <a:p>
          <a:r>
            <a:rPr lang="en-GB" dirty="0"/>
            <a:t>LALC employs staff, enters into contracts, provides professional advice, manages personal data, delivers services to hundreds of councils and manages  financial resources. </a:t>
          </a:r>
          <a:endParaRPr lang="en-US" dirty="0"/>
        </a:p>
      </dgm:t>
    </dgm:pt>
    <dgm:pt modelId="{5E7AB3E3-8695-44F0-9F37-813699CC3D88}" type="parTrans" cxnId="{7D1DACFF-97AB-42E1-8AAC-AB9642615579}">
      <dgm:prSet/>
      <dgm:spPr/>
      <dgm:t>
        <a:bodyPr/>
        <a:lstStyle/>
        <a:p>
          <a:endParaRPr lang="en-US"/>
        </a:p>
      </dgm:t>
    </dgm:pt>
    <dgm:pt modelId="{7EBE479F-B6ED-4299-BEC1-17A035B28523}" type="sibTrans" cxnId="{7D1DACFF-97AB-42E1-8AAC-AB9642615579}">
      <dgm:prSet/>
      <dgm:spPr/>
      <dgm:t>
        <a:bodyPr/>
        <a:lstStyle/>
        <a:p>
          <a:endParaRPr lang="en-US"/>
        </a:p>
      </dgm:t>
    </dgm:pt>
    <dgm:pt modelId="{6F08FDAF-45E6-49EE-8771-9281ACF2B728}">
      <dgm:prSet/>
      <dgm:spPr/>
      <dgm:t>
        <a:bodyPr/>
        <a:lstStyle/>
        <a:p>
          <a:r>
            <a:rPr lang="en-GB" dirty="0"/>
            <a:t>An Association has no separate legal personality. Responsibilities linked to contracts, employment, data protection and other obligations may therefore fall on individuals acting for LALC. </a:t>
          </a:r>
          <a:endParaRPr lang="en-US" dirty="0"/>
        </a:p>
      </dgm:t>
    </dgm:pt>
    <dgm:pt modelId="{1FF47783-7704-4900-8BF3-0EE3C6B61C5E}" type="parTrans" cxnId="{5C8AC004-B035-44CC-AF40-5D51A1BC6DDD}">
      <dgm:prSet/>
      <dgm:spPr/>
      <dgm:t>
        <a:bodyPr/>
        <a:lstStyle/>
        <a:p>
          <a:endParaRPr lang="en-US"/>
        </a:p>
      </dgm:t>
    </dgm:pt>
    <dgm:pt modelId="{720837A0-7486-4C4C-943E-6322EB46E8B0}" type="sibTrans" cxnId="{5C8AC004-B035-44CC-AF40-5D51A1BC6DDD}">
      <dgm:prSet/>
      <dgm:spPr/>
      <dgm:t>
        <a:bodyPr/>
        <a:lstStyle/>
        <a:p>
          <a:endParaRPr lang="en-US"/>
        </a:p>
      </dgm:t>
    </dgm:pt>
    <dgm:pt modelId="{E0FF3D37-9648-4D7E-9A6A-F06AAF960B55}">
      <dgm:prSet/>
      <dgm:spPr/>
      <dgm:t>
        <a:bodyPr/>
        <a:lstStyle/>
        <a:p>
          <a:r>
            <a:rPr lang="en-GB" dirty="0"/>
            <a:t>Our Insurers assure us that the current cover will support any issues raised as long as we are carrying out our constitutional role</a:t>
          </a:r>
          <a:endParaRPr lang="en-US" dirty="0"/>
        </a:p>
      </dgm:t>
    </dgm:pt>
    <dgm:pt modelId="{C5332A3A-2524-4F5E-BEC3-3A8311DC6F46}" type="parTrans" cxnId="{A537F27D-55C0-495D-BC5B-E720CA58D315}">
      <dgm:prSet/>
      <dgm:spPr/>
      <dgm:t>
        <a:bodyPr/>
        <a:lstStyle/>
        <a:p>
          <a:endParaRPr lang="en-US"/>
        </a:p>
      </dgm:t>
    </dgm:pt>
    <dgm:pt modelId="{C613047E-47A8-48AC-B646-A1C3BDDC3FD4}" type="sibTrans" cxnId="{A537F27D-55C0-495D-BC5B-E720CA58D315}">
      <dgm:prSet/>
      <dgm:spPr/>
      <dgm:t>
        <a:bodyPr/>
        <a:lstStyle/>
        <a:p>
          <a:endParaRPr lang="en-US"/>
        </a:p>
      </dgm:t>
    </dgm:pt>
    <dgm:pt modelId="{7FE5DBC7-9D41-49D3-82FA-F3FC666125B9}" type="pres">
      <dgm:prSet presAssocID="{81423C88-81E8-459D-AFC3-459F40E5EFF2}" presName="hierChild1" presStyleCnt="0">
        <dgm:presLayoutVars>
          <dgm:chPref val="1"/>
          <dgm:dir/>
          <dgm:animOne val="branch"/>
          <dgm:animLvl val="lvl"/>
          <dgm:resizeHandles/>
        </dgm:presLayoutVars>
      </dgm:prSet>
      <dgm:spPr/>
    </dgm:pt>
    <dgm:pt modelId="{E595941E-2634-4DDA-80D4-9B107B6C51F5}" type="pres">
      <dgm:prSet presAssocID="{318A2AF4-7C96-4F32-9CDF-850AED6FCAC9}" presName="hierRoot1" presStyleCnt="0"/>
      <dgm:spPr/>
    </dgm:pt>
    <dgm:pt modelId="{443C6918-FEAB-48FA-9786-19D17755F0EE}" type="pres">
      <dgm:prSet presAssocID="{318A2AF4-7C96-4F32-9CDF-850AED6FCAC9}" presName="composite" presStyleCnt="0"/>
      <dgm:spPr/>
    </dgm:pt>
    <dgm:pt modelId="{A949BA84-22A4-4E02-B377-8093836ACF0E}" type="pres">
      <dgm:prSet presAssocID="{318A2AF4-7C96-4F32-9CDF-850AED6FCAC9}" presName="background" presStyleLbl="node0" presStyleIdx="0" presStyleCnt="3"/>
      <dgm:spPr/>
    </dgm:pt>
    <dgm:pt modelId="{ECFF641F-6D00-47CD-A897-09D540B78D99}" type="pres">
      <dgm:prSet presAssocID="{318A2AF4-7C96-4F32-9CDF-850AED6FCAC9}" presName="text" presStyleLbl="fgAcc0" presStyleIdx="0" presStyleCnt="3">
        <dgm:presLayoutVars>
          <dgm:chPref val="3"/>
        </dgm:presLayoutVars>
      </dgm:prSet>
      <dgm:spPr/>
    </dgm:pt>
    <dgm:pt modelId="{8E4BF527-ABAF-4925-8993-BF76A99B5DF8}" type="pres">
      <dgm:prSet presAssocID="{318A2AF4-7C96-4F32-9CDF-850AED6FCAC9}" presName="hierChild2" presStyleCnt="0"/>
      <dgm:spPr/>
    </dgm:pt>
    <dgm:pt modelId="{734F8831-B6F7-44C0-853F-C36B602BFB04}" type="pres">
      <dgm:prSet presAssocID="{6F08FDAF-45E6-49EE-8771-9281ACF2B728}" presName="hierRoot1" presStyleCnt="0"/>
      <dgm:spPr/>
    </dgm:pt>
    <dgm:pt modelId="{F7146584-F852-44C6-9308-8BA00912C6D0}" type="pres">
      <dgm:prSet presAssocID="{6F08FDAF-45E6-49EE-8771-9281ACF2B728}" presName="composite" presStyleCnt="0"/>
      <dgm:spPr/>
    </dgm:pt>
    <dgm:pt modelId="{332EF5EA-8714-4BC2-909D-A2448A5D442B}" type="pres">
      <dgm:prSet presAssocID="{6F08FDAF-45E6-49EE-8771-9281ACF2B728}" presName="background" presStyleLbl="node0" presStyleIdx="1" presStyleCnt="3"/>
      <dgm:spPr/>
    </dgm:pt>
    <dgm:pt modelId="{13298D76-6723-4902-B5DA-FA3F2A42EF53}" type="pres">
      <dgm:prSet presAssocID="{6F08FDAF-45E6-49EE-8771-9281ACF2B728}" presName="text" presStyleLbl="fgAcc0" presStyleIdx="1" presStyleCnt="3">
        <dgm:presLayoutVars>
          <dgm:chPref val="3"/>
        </dgm:presLayoutVars>
      </dgm:prSet>
      <dgm:spPr/>
    </dgm:pt>
    <dgm:pt modelId="{DADBBCDF-58A6-42E6-A8B3-794F81CC8A83}" type="pres">
      <dgm:prSet presAssocID="{6F08FDAF-45E6-49EE-8771-9281ACF2B728}" presName="hierChild2" presStyleCnt="0"/>
      <dgm:spPr/>
    </dgm:pt>
    <dgm:pt modelId="{D13A67AD-B409-4A27-BB98-528884FE873C}" type="pres">
      <dgm:prSet presAssocID="{E0FF3D37-9648-4D7E-9A6A-F06AAF960B55}" presName="hierRoot1" presStyleCnt="0"/>
      <dgm:spPr/>
    </dgm:pt>
    <dgm:pt modelId="{37F90779-E581-417C-8114-CBD88C82EAD3}" type="pres">
      <dgm:prSet presAssocID="{E0FF3D37-9648-4D7E-9A6A-F06AAF960B55}" presName="composite" presStyleCnt="0"/>
      <dgm:spPr/>
    </dgm:pt>
    <dgm:pt modelId="{EE8288D3-F3FD-4FDB-B2EA-3B5CAD7EA570}" type="pres">
      <dgm:prSet presAssocID="{E0FF3D37-9648-4D7E-9A6A-F06AAF960B55}" presName="background" presStyleLbl="node0" presStyleIdx="2" presStyleCnt="3"/>
      <dgm:spPr/>
    </dgm:pt>
    <dgm:pt modelId="{4E4963FE-8E53-4F42-818D-B30016107AF5}" type="pres">
      <dgm:prSet presAssocID="{E0FF3D37-9648-4D7E-9A6A-F06AAF960B55}" presName="text" presStyleLbl="fgAcc0" presStyleIdx="2" presStyleCnt="3">
        <dgm:presLayoutVars>
          <dgm:chPref val="3"/>
        </dgm:presLayoutVars>
      </dgm:prSet>
      <dgm:spPr/>
    </dgm:pt>
    <dgm:pt modelId="{F4C64A85-DED9-4A6C-97EF-B3855A0378D4}" type="pres">
      <dgm:prSet presAssocID="{E0FF3D37-9648-4D7E-9A6A-F06AAF960B55}" presName="hierChild2" presStyleCnt="0"/>
      <dgm:spPr/>
    </dgm:pt>
  </dgm:ptLst>
  <dgm:cxnLst>
    <dgm:cxn modelId="{5C8AC004-B035-44CC-AF40-5D51A1BC6DDD}" srcId="{81423C88-81E8-459D-AFC3-459F40E5EFF2}" destId="{6F08FDAF-45E6-49EE-8771-9281ACF2B728}" srcOrd="1" destOrd="0" parTransId="{1FF47783-7704-4900-8BF3-0EE3C6B61C5E}" sibTransId="{720837A0-7486-4C4C-943E-6322EB46E8B0}"/>
    <dgm:cxn modelId="{35813E65-495F-4542-97AD-0634ABBA7B08}" type="presOf" srcId="{E0FF3D37-9648-4D7E-9A6A-F06AAF960B55}" destId="{4E4963FE-8E53-4F42-818D-B30016107AF5}" srcOrd="0" destOrd="0" presId="urn:microsoft.com/office/officeart/2005/8/layout/hierarchy1"/>
    <dgm:cxn modelId="{AB98D677-D403-48D6-B7F6-71DA14A4822A}" type="presOf" srcId="{81423C88-81E8-459D-AFC3-459F40E5EFF2}" destId="{7FE5DBC7-9D41-49D3-82FA-F3FC666125B9}" srcOrd="0" destOrd="0" presId="urn:microsoft.com/office/officeart/2005/8/layout/hierarchy1"/>
    <dgm:cxn modelId="{3C23F579-CF26-4B78-80A6-0E8413F5FF61}" type="presOf" srcId="{6F08FDAF-45E6-49EE-8771-9281ACF2B728}" destId="{13298D76-6723-4902-B5DA-FA3F2A42EF53}" srcOrd="0" destOrd="0" presId="urn:microsoft.com/office/officeart/2005/8/layout/hierarchy1"/>
    <dgm:cxn modelId="{A537F27D-55C0-495D-BC5B-E720CA58D315}" srcId="{81423C88-81E8-459D-AFC3-459F40E5EFF2}" destId="{E0FF3D37-9648-4D7E-9A6A-F06AAF960B55}" srcOrd="2" destOrd="0" parTransId="{C5332A3A-2524-4F5E-BEC3-3A8311DC6F46}" sibTransId="{C613047E-47A8-48AC-B646-A1C3BDDC3FD4}"/>
    <dgm:cxn modelId="{CC1033A1-C545-4E86-B7F4-85B556997953}" type="presOf" srcId="{318A2AF4-7C96-4F32-9CDF-850AED6FCAC9}" destId="{ECFF641F-6D00-47CD-A897-09D540B78D99}" srcOrd="0" destOrd="0" presId="urn:microsoft.com/office/officeart/2005/8/layout/hierarchy1"/>
    <dgm:cxn modelId="{7D1DACFF-97AB-42E1-8AAC-AB9642615579}" srcId="{81423C88-81E8-459D-AFC3-459F40E5EFF2}" destId="{318A2AF4-7C96-4F32-9CDF-850AED6FCAC9}" srcOrd="0" destOrd="0" parTransId="{5E7AB3E3-8695-44F0-9F37-813699CC3D88}" sibTransId="{7EBE479F-B6ED-4299-BEC1-17A035B28523}"/>
    <dgm:cxn modelId="{09E31FBB-3B19-4A03-907B-53036051395F}" type="presParOf" srcId="{7FE5DBC7-9D41-49D3-82FA-F3FC666125B9}" destId="{E595941E-2634-4DDA-80D4-9B107B6C51F5}" srcOrd="0" destOrd="0" presId="urn:microsoft.com/office/officeart/2005/8/layout/hierarchy1"/>
    <dgm:cxn modelId="{76903B20-AAEE-42F0-A187-E28DE12F5985}" type="presParOf" srcId="{E595941E-2634-4DDA-80D4-9B107B6C51F5}" destId="{443C6918-FEAB-48FA-9786-19D17755F0EE}" srcOrd="0" destOrd="0" presId="urn:microsoft.com/office/officeart/2005/8/layout/hierarchy1"/>
    <dgm:cxn modelId="{9D5F7F6D-5162-4E31-9D7D-8414D2F08B8F}" type="presParOf" srcId="{443C6918-FEAB-48FA-9786-19D17755F0EE}" destId="{A949BA84-22A4-4E02-B377-8093836ACF0E}" srcOrd="0" destOrd="0" presId="urn:microsoft.com/office/officeart/2005/8/layout/hierarchy1"/>
    <dgm:cxn modelId="{9DF3FC76-7D50-4DCA-81E8-D65F3217DB2E}" type="presParOf" srcId="{443C6918-FEAB-48FA-9786-19D17755F0EE}" destId="{ECFF641F-6D00-47CD-A897-09D540B78D99}" srcOrd="1" destOrd="0" presId="urn:microsoft.com/office/officeart/2005/8/layout/hierarchy1"/>
    <dgm:cxn modelId="{661CB9D5-48CC-43E9-9FA1-2C86F8781984}" type="presParOf" srcId="{E595941E-2634-4DDA-80D4-9B107B6C51F5}" destId="{8E4BF527-ABAF-4925-8993-BF76A99B5DF8}" srcOrd="1" destOrd="0" presId="urn:microsoft.com/office/officeart/2005/8/layout/hierarchy1"/>
    <dgm:cxn modelId="{F8308190-0C3A-40C6-BB07-DE4F771A4F1A}" type="presParOf" srcId="{7FE5DBC7-9D41-49D3-82FA-F3FC666125B9}" destId="{734F8831-B6F7-44C0-853F-C36B602BFB04}" srcOrd="1" destOrd="0" presId="urn:microsoft.com/office/officeart/2005/8/layout/hierarchy1"/>
    <dgm:cxn modelId="{DDBB6DED-B8AD-4E18-BD58-47D683CB3471}" type="presParOf" srcId="{734F8831-B6F7-44C0-853F-C36B602BFB04}" destId="{F7146584-F852-44C6-9308-8BA00912C6D0}" srcOrd="0" destOrd="0" presId="urn:microsoft.com/office/officeart/2005/8/layout/hierarchy1"/>
    <dgm:cxn modelId="{E2F2B78E-9999-4F4C-81FC-6BCF2CBB8E44}" type="presParOf" srcId="{F7146584-F852-44C6-9308-8BA00912C6D0}" destId="{332EF5EA-8714-4BC2-909D-A2448A5D442B}" srcOrd="0" destOrd="0" presId="urn:microsoft.com/office/officeart/2005/8/layout/hierarchy1"/>
    <dgm:cxn modelId="{9B7BB275-DB70-409E-B1DE-4BD13D269C89}" type="presParOf" srcId="{F7146584-F852-44C6-9308-8BA00912C6D0}" destId="{13298D76-6723-4902-B5DA-FA3F2A42EF53}" srcOrd="1" destOrd="0" presId="urn:microsoft.com/office/officeart/2005/8/layout/hierarchy1"/>
    <dgm:cxn modelId="{9C074CF3-38DB-437F-A4A5-39E90D0D53DC}" type="presParOf" srcId="{734F8831-B6F7-44C0-853F-C36B602BFB04}" destId="{DADBBCDF-58A6-42E6-A8B3-794F81CC8A83}" srcOrd="1" destOrd="0" presId="urn:microsoft.com/office/officeart/2005/8/layout/hierarchy1"/>
    <dgm:cxn modelId="{2E8E1402-2BF9-4A68-AE9E-5F4262F1A656}" type="presParOf" srcId="{7FE5DBC7-9D41-49D3-82FA-F3FC666125B9}" destId="{D13A67AD-B409-4A27-BB98-528884FE873C}" srcOrd="2" destOrd="0" presId="urn:microsoft.com/office/officeart/2005/8/layout/hierarchy1"/>
    <dgm:cxn modelId="{E0754B92-BE61-4B0C-A56F-EFBAFDCDB21D}" type="presParOf" srcId="{D13A67AD-B409-4A27-BB98-528884FE873C}" destId="{37F90779-E581-417C-8114-CBD88C82EAD3}" srcOrd="0" destOrd="0" presId="urn:microsoft.com/office/officeart/2005/8/layout/hierarchy1"/>
    <dgm:cxn modelId="{B643FE77-B703-4B9D-81A9-F3B1E7701FB6}" type="presParOf" srcId="{37F90779-E581-417C-8114-CBD88C82EAD3}" destId="{EE8288D3-F3FD-4FDB-B2EA-3B5CAD7EA570}" srcOrd="0" destOrd="0" presId="urn:microsoft.com/office/officeart/2005/8/layout/hierarchy1"/>
    <dgm:cxn modelId="{9AE7D0D5-FB64-49E9-923B-B8ECE0A383D0}" type="presParOf" srcId="{37F90779-E581-417C-8114-CBD88C82EAD3}" destId="{4E4963FE-8E53-4F42-818D-B30016107AF5}" srcOrd="1" destOrd="0" presId="urn:microsoft.com/office/officeart/2005/8/layout/hierarchy1"/>
    <dgm:cxn modelId="{38629106-010E-46C6-BF10-A985CF0F58D4}" type="presParOf" srcId="{D13A67AD-B409-4A27-BB98-528884FE873C}" destId="{F4C64A85-DED9-4A6C-97EF-B3855A0378D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96C37E-4531-42B5-BB5B-217BEAB62CB6}" type="doc">
      <dgm:prSet loTypeId="urn:microsoft.com/office/officeart/2008/layout/LinedList" loCatId="list" qsTypeId="urn:microsoft.com/office/officeart/2005/8/quickstyle/simple1#111" qsCatId="simple" csTypeId="urn:microsoft.com/office/officeart/2005/8/colors/accent2_2#7" csCatId="accent2" phldr="1"/>
      <dgm:spPr/>
      <dgm:t>
        <a:bodyPr/>
        <a:lstStyle/>
        <a:p>
          <a:endParaRPr lang="en-US"/>
        </a:p>
      </dgm:t>
    </dgm:pt>
    <dgm:pt modelId="{B16032B5-CCB3-4FE2-8DF0-85BAFC531FD2}">
      <dgm:prSet/>
      <dgm:spPr/>
      <dgm:t>
        <a:bodyPr/>
        <a:lstStyle/>
        <a:p>
          <a:r>
            <a:rPr lang="en-GB" dirty="0"/>
            <a:t>The National Association of Local Councils position was sought and models/options explored with other County Associations</a:t>
          </a:r>
          <a:endParaRPr lang="en-US" dirty="0"/>
        </a:p>
      </dgm:t>
    </dgm:pt>
    <dgm:pt modelId="{26C2CBD8-F243-49CF-B968-64E4456CBF35}" type="parTrans" cxnId="{8030C392-32E3-423B-B2A5-D8CCBC175B7A}">
      <dgm:prSet/>
      <dgm:spPr/>
      <dgm:t>
        <a:bodyPr/>
        <a:lstStyle/>
        <a:p>
          <a:endParaRPr lang="en-US"/>
        </a:p>
      </dgm:t>
    </dgm:pt>
    <dgm:pt modelId="{439A5385-4BBA-476C-B4F5-CA7ED0C29F3A}" type="sibTrans" cxnId="{8030C392-32E3-423B-B2A5-D8CCBC175B7A}">
      <dgm:prSet/>
      <dgm:spPr/>
      <dgm:t>
        <a:bodyPr/>
        <a:lstStyle/>
        <a:p>
          <a:endParaRPr lang="en-US"/>
        </a:p>
      </dgm:t>
    </dgm:pt>
    <dgm:pt modelId="{86C62317-4620-4D59-8484-9C7049E5FBC1}">
      <dgm:prSet/>
      <dgm:spPr/>
      <dgm:t>
        <a:bodyPr/>
        <a:lstStyle/>
        <a:p>
          <a:r>
            <a:rPr lang="en-GB" dirty="0"/>
            <a:t>The Executive Committee agreed to progressing the Company Limited by Guarantee option</a:t>
          </a:r>
          <a:endParaRPr lang="en-US" dirty="0"/>
        </a:p>
      </dgm:t>
    </dgm:pt>
    <dgm:pt modelId="{01C0D0F9-DFBF-4B1E-9B5F-1679FB531397}" type="parTrans" cxnId="{C531AF9A-A14F-45F9-A0EB-F3B7443D7880}">
      <dgm:prSet/>
      <dgm:spPr/>
      <dgm:t>
        <a:bodyPr/>
        <a:lstStyle/>
        <a:p>
          <a:endParaRPr lang="en-US"/>
        </a:p>
      </dgm:t>
    </dgm:pt>
    <dgm:pt modelId="{6D78C97B-147C-46B0-BCEF-13906E2F700A}" type="sibTrans" cxnId="{C531AF9A-A14F-45F9-A0EB-F3B7443D7880}">
      <dgm:prSet/>
      <dgm:spPr/>
      <dgm:t>
        <a:bodyPr/>
        <a:lstStyle/>
        <a:p>
          <a:endParaRPr lang="en-US"/>
        </a:p>
      </dgm:t>
    </dgm:pt>
    <dgm:pt modelId="{5261A0C2-5B99-4745-9311-88BB9A7D6F54}">
      <dgm:prSet/>
      <dgm:spPr/>
      <dgm:t>
        <a:bodyPr/>
        <a:lstStyle/>
        <a:p>
          <a:r>
            <a:rPr lang="en-GB" dirty="0"/>
            <a:t>The Motion agreed by the Executive Committee for November 14</a:t>
          </a:r>
          <a:r>
            <a:rPr lang="en-GB" baseline="30000" dirty="0"/>
            <a:t>th</a:t>
          </a:r>
          <a:r>
            <a:rPr lang="en-GB" dirty="0"/>
            <a:t> AGM</a:t>
          </a:r>
          <a:endParaRPr lang="en-US" dirty="0"/>
        </a:p>
      </dgm:t>
    </dgm:pt>
    <dgm:pt modelId="{99C9BF77-B87E-4821-B85A-6B220AB49626}" type="parTrans" cxnId="{C2D42B87-F3F9-4974-8274-DF324FA36A44}">
      <dgm:prSet/>
      <dgm:spPr/>
      <dgm:t>
        <a:bodyPr/>
        <a:lstStyle/>
        <a:p>
          <a:endParaRPr lang="en-US"/>
        </a:p>
      </dgm:t>
    </dgm:pt>
    <dgm:pt modelId="{6AC29E49-ACCA-4C94-BD61-2C71EFD557E2}" type="sibTrans" cxnId="{C2D42B87-F3F9-4974-8274-DF324FA36A44}">
      <dgm:prSet/>
      <dgm:spPr/>
      <dgm:t>
        <a:bodyPr/>
        <a:lstStyle/>
        <a:p>
          <a:endParaRPr lang="en-US"/>
        </a:p>
      </dgm:t>
    </dgm:pt>
    <dgm:pt modelId="{668BAF81-A194-4950-95FE-64929EFF5B37}" type="pres">
      <dgm:prSet presAssocID="{1096C37E-4531-42B5-BB5B-217BEAB62CB6}" presName="vert0" presStyleCnt="0">
        <dgm:presLayoutVars>
          <dgm:dir/>
          <dgm:animOne val="branch"/>
          <dgm:animLvl val="lvl"/>
        </dgm:presLayoutVars>
      </dgm:prSet>
      <dgm:spPr/>
    </dgm:pt>
    <dgm:pt modelId="{F742BF63-43E0-452E-9CD1-6EFC0313E83C}" type="pres">
      <dgm:prSet presAssocID="{B16032B5-CCB3-4FE2-8DF0-85BAFC531FD2}" presName="thickLine" presStyleLbl="alignNode1" presStyleIdx="0" presStyleCnt="3"/>
      <dgm:spPr/>
    </dgm:pt>
    <dgm:pt modelId="{73ED5286-79D5-40D3-B844-9EE8A8F88868}" type="pres">
      <dgm:prSet presAssocID="{B16032B5-CCB3-4FE2-8DF0-85BAFC531FD2}" presName="horz1" presStyleCnt="0"/>
      <dgm:spPr/>
    </dgm:pt>
    <dgm:pt modelId="{7642AD8B-9092-4557-8784-A334FA8BDD78}" type="pres">
      <dgm:prSet presAssocID="{B16032B5-CCB3-4FE2-8DF0-85BAFC531FD2}" presName="tx1" presStyleLbl="revTx" presStyleIdx="0" presStyleCnt="3"/>
      <dgm:spPr/>
    </dgm:pt>
    <dgm:pt modelId="{6EE95882-D5F2-4B4F-B34C-438836F89F60}" type="pres">
      <dgm:prSet presAssocID="{B16032B5-CCB3-4FE2-8DF0-85BAFC531FD2}" presName="vert1" presStyleCnt="0"/>
      <dgm:spPr/>
    </dgm:pt>
    <dgm:pt modelId="{06AE7698-0B18-4BC9-BA92-BA61D0D63DA7}" type="pres">
      <dgm:prSet presAssocID="{86C62317-4620-4D59-8484-9C7049E5FBC1}" presName="thickLine" presStyleLbl="alignNode1" presStyleIdx="1" presStyleCnt="3"/>
      <dgm:spPr/>
    </dgm:pt>
    <dgm:pt modelId="{A34BA198-4B62-4C29-B47F-E9FA14552B0E}" type="pres">
      <dgm:prSet presAssocID="{86C62317-4620-4D59-8484-9C7049E5FBC1}" presName="horz1" presStyleCnt="0"/>
      <dgm:spPr/>
    </dgm:pt>
    <dgm:pt modelId="{8B6723BC-28BB-462A-B087-0DAC486C03D4}" type="pres">
      <dgm:prSet presAssocID="{86C62317-4620-4D59-8484-9C7049E5FBC1}" presName="tx1" presStyleLbl="revTx" presStyleIdx="1" presStyleCnt="3"/>
      <dgm:spPr/>
    </dgm:pt>
    <dgm:pt modelId="{6E8B7233-1460-4B44-A46B-70AF87DA081A}" type="pres">
      <dgm:prSet presAssocID="{86C62317-4620-4D59-8484-9C7049E5FBC1}" presName="vert1" presStyleCnt="0"/>
      <dgm:spPr/>
    </dgm:pt>
    <dgm:pt modelId="{7756EA19-0F27-47AE-87F1-8632F71CA962}" type="pres">
      <dgm:prSet presAssocID="{5261A0C2-5B99-4745-9311-88BB9A7D6F54}" presName="thickLine" presStyleLbl="alignNode1" presStyleIdx="2" presStyleCnt="3"/>
      <dgm:spPr/>
    </dgm:pt>
    <dgm:pt modelId="{91E8C726-920D-4DA1-93AC-D856154F85EA}" type="pres">
      <dgm:prSet presAssocID="{5261A0C2-5B99-4745-9311-88BB9A7D6F54}" presName="horz1" presStyleCnt="0"/>
      <dgm:spPr/>
    </dgm:pt>
    <dgm:pt modelId="{092CC42A-F6C7-4FC0-8280-2DA90C7A0DDD}" type="pres">
      <dgm:prSet presAssocID="{5261A0C2-5B99-4745-9311-88BB9A7D6F54}" presName="tx1" presStyleLbl="revTx" presStyleIdx="2" presStyleCnt="3"/>
      <dgm:spPr/>
    </dgm:pt>
    <dgm:pt modelId="{BE401A0F-8590-49DB-AE45-C7AC39ECEC6D}" type="pres">
      <dgm:prSet presAssocID="{5261A0C2-5B99-4745-9311-88BB9A7D6F54}" presName="vert1" presStyleCnt="0"/>
      <dgm:spPr/>
    </dgm:pt>
  </dgm:ptLst>
  <dgm:cxnLst>
    <dgm:cxn modelId="{30D96407-5624-45B5-AE79-A8A4599B2F8E}" type="presOf" srcId="{B16032B5-CCB3-4FE2-8DF0-85BAFC531FD2}" destId="{7642AD8B-9092-4557-8784-A334FA8BDD78}" srcOrd="0" destOrd="0" presId="urn:microsoft.com/office/officeart/2008/layout/LinedList"/>
    <dgm:cxn modelId="{C2D42B87-F3F9-4974-8274-DF324FA36A44}" srcId="{1096C37E-4531-42B5-BB5B-217BEAB62CB6}" destId="{5261A0C2-5B99-4745-9311-88BB9A7D6F54}" srcOrd="2" destOrd="0" parTransId="{99C9BF77-B87E-4821-B85A-6B220AB49626}" sibTransId="{6AC29E49-ACCA-4C94-BD61-2C71EFD557E2}"/>
    <dgm:cxn modelId="{8DC59491-24AB-4102-B0CB-4C4B633531DF}" type="presOf" srcId="{86C62317-4620-4D59-8484-9C7049E5FBC1}" destId="{8B6723BC-28BB-462A-B087-0DAC486C03D4}" srcOrd="0" destOrd="0" presId="urn:microsoft.com/office/officeart/2008/layout/LinedList"/>
    <dgm:cxn modelId="{8030C392-32E3-423B-B2A5-D8CCBC175B7A}" srcId="{1096C37E-4531-42B5-BB5B-217BEAB62CB6}" destId="{B16032B5-CCB3-4FE2-8DF0-85BAFC531FD2}" srcOrd="0" destOrd="0" parTransId="{26C2CBD8-F243-49CF-B968-64E4456CBF35}" sibTransId="{439A5385-4BBA-476C-B4F5-CA7ED0C29F3A}"/>
    <dgm:cxn modelId="{B143509A-8246-4887-BDF4-AD50190FFA1D}" type="presOf" srcId="{1096C37E-4531-42B5-BB5B-217BEAB62CB6}" destId="{668BAF81-A194-4950-95FE-64929EFF5B37}" srcOrd="0" destOrd="0" presId="urn:microsoft.com/office/officeart/2008/layout/LinedList"/>
    <dgm:cxn modelId="{C531AF9A-A14F-45F9-A0EB-F3B7443D7880}" srcId="{1096C37E-4531-42B5-BB5B-217BEAB62CB6}" destId="{86C62317-4620-4D59-8484-9C7049E5FBC1}" srcOrd="1" destOrd="0" parTransId="{01C0D0F9-DFBF-4B1E-9B5F-1679FB531397}" sibTransId="{6D78C97B-147C-46B0-BCEF-13906E2F700A}"/>
    <dgm:cxn modelId="{30B2EDA7-20CF-4C56-81D3-B59D7632F3CE}" type="presOf" srcId="{5261A0C2-5B99-4745-9311-88BB9A7D6F54}" destId="{092CC42A-F6C7-4FC0-8280-2DA90C7A0DDD}" srcOrd="0" destOrd="0" presId="urn:microsoft.com/office/officeart/2008/layout/LinedList"/>
    <dgm:cxn modelId="{1C1ECA36-177D-457E-AA75-C4B8497EC23A}" type="presParOf" srcId="{668BAF81-A194-4950-95FE-64929EFF5B37}" destId="{F742BF63-43E0-452E-9CD1-6EFC0313E83C}" srcOrd="0" destOrd="0" presId="urn:microsoft.com/office/officeart/2008/layout/LinedList"/>
    <dgm:cxn modelId="{58757C39-30C7-49EF-9C8C-3CE4FFF3F00E}" type="presParOf" srcId="{668BAF81-A194-4950-95FE-64929EFF5B37}" destId="{73ED5286-79D5-40D3-B844-9EE8A8F88868}" srcOrd="1" destOrd="0" presId="urn:microsoft.com/office/officeart/2008/layout/LinedList"/>
    <dgm:cxn modelId="{6A10030C-ED92-42B0-8D65-4A9BC2755D4A}" type="presParOf" srcId="{73ED5286-79D5-40D3-B844-9EE8A8F88868}" destId="{7642AD8B-9092-4557-8784-A334FA8BDD78}" srcOrd="0" destOrd="0" presId="urn:microsoft.com/office/officeart/2008/layout/LinedList"/>
    <dgm:cxn modelId="{4A07F1F5-1049-4641-887A-ED3C9718C315}" type="presParOf" srcId="{73ED5286-79D5-40D3-B844-9EE8A8F88868}" destId="{6EE95882-D5F2-4B4F-B34C-438836F89F60}" srcOrd="1" destOrd="0" presId="urn:microsoft.com/office/officeart/2008/layout/LinedList"/>
    <dgm:cxn modelId="{03B97571-9DCD-4352-9773-8E8D4DD9B5BB}" type="presParOf" srcId="{668BAF81-A194-4950-95FE-64929EFF5B37}" destId="{06AE7698-0B18-4BC9-BA92-BA61D0D63DA7}" srcOrd="2" destOrd="0" presId="urn:microsoft.com/office/officeart/2008/layout/LinedList"/>
    <dgm:cxn modelId="{0785ED11-B4B5-4A2E-8E93-73E6BC54A784}" type="presParOf" srcId="{668BAF81-A194-4950-95FE-64929EFF5B37}" destId="{A34BA198-4B62-4C29-B47F-E9FA14552B0E}" srcOrd="3" destOrd="0" presId="urn:microsoft.com/office/officeart/2008/layout/LinedList"/>
    <dgm:cxn modelId="{DF7553A1-ECC0-4F13-82D1-3942BC9DACEA}" type="presParOf" srcId="{A34BA198-4B62-4C29-B47F-E9FA14552B0E}" destId="{8B6723BC-28BB-462A-B087-0DAC486C03D4}" srcOrd="0" destOrd="0" presId="urn:microsoft.com/office/officeart/2008/layout/LinedList"/>
    <dgm:cxn modelId="{F3961EA6-8CAC-4EA5-9B91-0BB65C9C91C6}" type="presParOf" srcId="{A34BA198-4B62-4C29-B47F-E9FA14552B0E}" destId="{6E8B7233-1460-4B44-A46B-70AF87DA081A}" srcOrd="1" destOrd="0" presId="urn:microsoft.com/office/officeart/2008/layout/LinedList"/>
    <dgm:cxn modelId="{D7F278C1-E737-4B07-8478-99B65673E7DF}" type="presParOf" srcId="{668BAF81-A194-4950-95FE-64929EFF5B37}" destId="{7756EA19-0F27-47AE-87F1-8632F71CA962}" srcOrd="4" destOrd="0" presId="urn:microsoft.com/office/officeart/2008/layout/LinedList"/>
    <dgm:cxn modelId="{7F52E293-46F5-4598-AF78-E6FE4A693D88}" type="presParOf" srcId="{668BAF81-A194-4950-95FE-64929EFF5B37}" destId="{91E8C726-920D-4DA1-93AC-D856154F85EA}" srcOrd="5" destOrd="0" presId="urn:microsoft.com/office/officeart/2008/layout/LinedList"/>
    <dgm:cxn modelId="{3F9AFC27-E189-418B-9135-778626D734AA}" type="presParOf" srcId="{91E8C726-920D-4DA1-93AC-D856154F85EA}" destId="{092CC42A-F6C7-4FC0-8280-2DA90C7A0DDD}" srcOrd="0" destOrd="0" presId="urn:microsoft.com/office/officeart/2008/layout/LinedList"/>
    <dgm:cxn modelId="{6BDB28C2-26D5-4D8A-804B-10422219FFB8}" type="presParOf" srcId="{91E8C726-920D-4DA1-93AC-D856154F85EA}" destId="{BE401A0F-8590-49DB-AE45-C7AC39ECEC6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B8167EE-D7F5-45AE-BE22-09DAF197E8B2}" type="doc">
      <dgm:prSet loTypeId="urn:microsoft.com/office/officeart/2008/layout/LinedList" loCatId="list" qsTypeId="urn:microsoft.com/office/officeart/2005/8/quickstyle/simple1#16" qsCatId="simple" csTypeId="urn:microsoft.com/office/officeart/2005/8/colors/colorful2#1" csCatId="colorful" phldr="1"/>
      <dgm:spPr/>
      <dgm:t>
        <a:bodyPr/>
        <a:lstStyle/>
        <a:p>
          <a:endParaRPr lang="en-US"/>
        </a:p>
      </dgm:t>
    </dgm:pt>
    <dgm:pt modelId="{9E22E6BE-0378-41E1-8F20-62E04B8C7ED4}">
      <dgm:prSet/>
      <dgm:spPr/>
      <dgm:t>
        <a:bodyPr/>
        <a:lstStyle/>
        <a:p>
          <a:r>
            <a:rPr lang="en-GB" dirty="0"/>
            <a:t>“That the Association Members agree in Principle to work towards a company limited by guarantee and instruct Tozers to prepare the documentation required.” </a:t>
          </a:r>
          <a:endParaRPr lang="en-US" dirty="0"/>
        </a:p>
      </dgm:t>
    </dgm:pt>
    <dgm:pt modelId="{4A1958CF-8379-4F96-A125-0282E0955B7D}" type="parTrans" cxnId="{1CDC80BD-0750-4FAF-A3E1-7C1E0D87868F}">
      <dgm:prSet/>
      <dgm:spPr/>
      <dgm:t>
        <a:bodyPr/>
        <a:lstStyle/>
        <a:p>
          <a:endParaRPr lang="en-US"/>
        </a:p>
      </dgm:t>
    </dgm:pt>
    <dgm:pt modelId="{552B9A94-D1D9-4693-BB00-64CB588D3DC7}" type="sibTrans" cxnId="{1CDC80BD-0750-4FAF-A3E1-7C1E0D87868F}">
      <dgm:prSet/>
      <dgm:spPr/>
      <dgm:t>
        <a:bodyPr/>
        <a:lstStyle/>
        <a:p>
          <a:endParaRPr lang="en-US"/>
        </a:p>
      </dgm:t>
    </dgm:pt>
    <dgm:pt modelId="{96C07620-8746-4EE3-B33B-F8B93510D174}">
      <dgm:prSet/>
      <dgm:spPr/>
      <dgm:t>
        <a:bodyPr/>
        <a:lstStyle/>
        <a:p>
          <a:r>
            <a:rPr lang="en-GB" dirty="0"/>
            <a:t>This will be followed by an Extraordinary General Meeting  in January/February to accept the report and start the processes </a:t>
          </a:r>
          <a:endParaRPr lang="en-US" dirty="0"/>
        </a:p>
      </dgm:t>
    </dgm:pt>
    <dgm:pt modelId="{8E388B8F-5D7E-4A46-8FDB-1A273E6BACE0}" type="parTrans" cxnId="{DD5CF629-281E-46BD-B370-577F89A60BE4}">
      <dgm:prSet/>
      <dgm:spPr/>
      <dgm:t>
        <a:bodyPr/>
        <a:lstStyle/>
        <a:p>
          <a:endParaRPr lang="en-US"/>
        </a:p>
      </dgm:t>
    </dgm:pt>
    <dgm:pt modelId="{37C531A4-6CB8-4E8F-828A-8590BBA88D86}" type="sibTrans" cxnId="{DD5CF629-281E-46BD-B370-577F89A60BE4}">
      <dgm:prSet/>
      <dgm:spPr/>
      <dgm:t>
        <a:bodyPr/>
        <a:lstStyle/>
        <a:p>
          <a:endParaRPr lang="en-US"/>
        </a:p>
      </dgm:t>
    </dgm:pt>
    <dgm:pt modelId="{993A2D7A-1A56-49B4-8E7B-3D9412AE905A}" type="pres">
      <dgm:prSet presAssocID="{8B8167EE-D7F5-45AE-BE22-09DAF197E8B2}" presName="vert0" presStyleCnt="0">
        <dgm:presLayoutVars>
          <dgm:dir/>
          <dgm:animOne val="branch"/>
          <dgm:animLvl val="lvl"/>
        </dgm:presLayoutVars>
      </dgm:prSet>
      <dgm:spPr/>
    </dgm:pt>
    <dgm:pt modelId="{261AD649-6F06-4646-A3E2-9CD47D26AC0A}" type="pres">
      <dgm:prSet presAssocID="{9E22E6BE-0378-41E1-8F20-62E04B8C7ED4}" presName="thickLine" presStyleLbl="alignNode1" presStyleIdx="0" presStyleCnt="2"/>
      <dgm:spPr/>
    </dgm:pt>
    <dgm:pt modelId="{70094620-4222-46DE-ADAB-247ED0417047}" type="pres">
      <dgm:prSet presAssocID="{9E22E6BE-0378-41E1-8F20-62E04B8C7ED4}" presName="horz1" presStyleCnt="0"/>
      <dgm:spPr/>
    </dgm:pt>
    <dgm:pt modelId="{3FC5C4CD-78EA-452A-ABE5-8C32EA235DF0}" type="pres">
      <dgm:prSet presAssocID="{9E22E6BE-0378-41E1-8F20-62E04B8C7ED4}" presName="tx1" presStyleLbl="revTx" presStyleIdx="0" presStyleCnt="2"/>
      <dgm:spPr/>
    </dgm:pt>
    <dgm:pt modelId="{E17AE4BA-E709-4ABA-80DF-B5FAF968FF9A}" type="pres">
      <dgm:prSet presAssocID="{9E22E6BE-0378-41E1-8F20-62E04B8C7ED4}" presName="vert1" presStyleCnt="0"/>
      <dgm:spPr/>
    </dgm:pt>
    <dgm:pt modelId="{AF25F841-0D1E-4A50-B0D7-32E5ED10B978}" type="pres">
      <dgm:prSet presAssocID="{96C07620-8746-4EE3-B33B-F8B93510D174}" presName="thickLine" presStyleLbl="alignNode1" presStyleIdx="1" presStyleCnt="2"/>
      <dgm:spPr/>
    </dgm:pt>
    <dgm:pt modelId="{4BB0B9D9-D514-483D-8147-C1F6F30FCE2B}" type="pres">
      <dgm:prSet presAssocID="{96C07620-8746-4EE3-B33B-F8B93510D174}" presName="horz1" presStyleCnt="0"/>
      <dgm:spPr/>
    </dgm:pt>
    <dgm:pt modelId="{7B913984-8548-431E-8898-1D1D33915831}" type="pres">
      <dgm:prSet presAssocID="{96C07620-8746-4EE3-B33B-F8B93510D174}" presName="tx1" presStyleLbl="revTx" presStyleIdx="1" presStyleCnt="2"/>
      <dgm:spPr/>
    </dgm:pt>
    <dgm:pt modelId="{96DFA64F-12B4-42D2-B9D2-8BEA9D04A698}" type="pres">
      <dgm:prSet presAssocID="{96C07620-8746-4EE3-B33B-F8B93510D174}" presName="vert1" presStyleCnt="0"/>
      <dgm:spPr/>
    </dgm:pt>
  </dgm:ptLst>
  <dgm:cxnLst>
    <dgm:cxn modelId="{DD5CF629-281E-46BD-B370-577F89A60BE4}" srcId="{8B8167EE-D7F5-45AE-BE22-09DAF197E8B2}" destId="{96C07620-8746-4EE3-B33B-F8B93510D174}" srcOrd="1" destOrd="0" parTransId="{8E388B8F-5D7E-4A46-8FDB-1A273E6BACE0}" sibTransId="{37C531A4-6CB8-4E8F-828A-8590BBA88D86}"/>
    <dgm:cxn modelId="{AE3BE866-A97E-4A99-BEC8-C4542404283F}" type="presOf" srcId="{9E22E6BE-0378-41E1-8F20-62E04B8C7ED4}" destId="{3FC5C4CD-78EA-452A-ABE5-8C32EA235DF0}" srcOrd="0" destOrd="0" presId="urn:microsoft.com/office/officeart/2008/layout/LinedList"/>
    <dgm:cxn modelId="{4832E549-B46C-48BA-AFB8-C3FA94125990}" type="presOf" srcId="{8B8167EE-D7F5-45AE-BE22-09DAF197E8B2}" destId="{993A2D7A-1A56-49B4-8E7B-3D9412AE905A}" srcOrd="0" destOrd="0" presId="urn:microsoft.com/office/officeart/2008/layout/LinedList"/>
    <dgm:cxn modelId="{373540AB-2912-4517-A3A0-A1042D53AB85}" type="presOf" srcId="{96C07620-8746-4EE3-B33B-F8B93510D174}" destId="{7B913984-8548-431E-8898-1D1D33915831}" srcOrd="0" destOrd="0" presId="urn:microsoft.com/office/officeart/2008/layout/LinedList"/>
    <dgm:cxn modelId="{1CDC80BD-0750-4FAF-A3E1-7C1E0D87868F}" srcId="{8B8167EE-D7F5-45AE-BE22-09DAF197E8B2}" destId="{9E22E6BE-0378-41E1-8F20-62E04B8C7ED4}" srcOrd="0" destOrd="0" parTransId="{4A1958CF-8379-4F96-A125-0282E0955B7D}" sibTransId="{552B9A94-D1D9-4693-BB00-64CB588D3DC7}"/>
    <dgm:cxn modelId="{850FF21F-1AA0-421E-BB3D-954FC6991F8B}" type="presParOf" srcId="{993A2D7A-1A56-49B4-8E7B-3D9412AE905A}" destId="{261AD649-6F06-4646-A3E2-9CD47D26AC0A}" srcOrd="0" destOrd="0" presId="urn:microsoft.com/office/officeart/2008/layout/LinedList"/>
    <dgm:cxn modelId="{3B6EBC25-1E4A-42AC-B220-56678D45F82E}" type="presParOf" srcId="{993A2D7A-1A56-49B4-8E7B-3D9412AE905A}" destId="{70094620-4222-46DE-ADAB-247ED0417047}" srcOrd="1" destOrd="0" presId="urn:microsoft.com/office/officeart/2008/layout/LinedList"/>
    <dgm:cxn modelId="{20BF695A-44E4-4DD9-A481-FBDB0BFBADE2}" type="presParOf" srcId="{70094620-4222-46DE-ADAB-247ED0417047}" destId="{3FC5C4CD-78EA-452A-ABE5-8C32EA235DF0}" srcOrd="0" destOrd="0" presId="urn:microsoft.com/office/officeart/2008/layout/LinedList"/>
    <dgm:cxn modelId="{3885FFAF-FB6E-4D5D-8D88-0166648C39C6}" type="presParOf" srcId="{70094620-4222-46DE-ADAB-247ED0417047}" destId="{E17AE4BA-E709-4ABA-80DF-B5FAF968FF9A}" srcOrd="1" destOrd="0" presId="urn:microsoft.com/office/officeart/2008/layout/LinedList"/>
    <dgm:cxn modelId="{28482FDB-5970-4A63-9B08-A049139A0261}" type="presParOf" srcId="{993A2D7A-1A56-49B4-8E7B-3D9412AE905A}" destId="{AF25F841-0D1E-4A50-B0D7-32E5ED10B978}" srcOrd="2" destOrd="0" presId="urn:microsoft.com/office/officeart/2008/layout/LinedList"/>
    <dgm:cxn modelId="{910AA8C3-983D-43A7-A56A-2D5B135906FC}" type="presParOf" srcId="{993A2D7A-1A56-49B4-8E7B-3D9412AE905A}" destId="{4BB0B9D9-D514-483D-8147-C1F6F30FCE2B}" srcOrd="3" destOrd="0" presId="urn:microsoft.com/office/officeart/2008/layout/LinedList"/>
    <dgm:cxn modelId="{4770313F-1B60-4BC1-BAD8-521841B7BF23}" type="presParOf" srcId="{4BB0B9D9-D514-483D-8147-C1F6F30FCE2B}" destId="{7B913984-8548-431E-8898-1D1D33915831}" srcOrd="0" destOrd="0" presId="urn:microsoft.com/office/officeart/2008/layout/LinedList"/>
    <dgm:cxn modelId="{6D4F055D-FE95-4147-8E96-9F9C73D95FD9}" type="presParOf" srcId="{4BB0B9D9-D514-483D-8147-C1F6F30FCE2B}" destId="{96DFA64F-12B4-42D2-B9D2-8BEA9D04A69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D1911E-B640-4AB8-B42F-14B0D0CC597A}">
      <dsp:nvSpPr>
        <dsp:cNvPr id="0" name=""/>
        <dsp:cNvSpPr/>
      </dsp:nvSpPr>
      <dsp:spPr>
        <a:xfrm>
          <a:off x="0" y="531"/>
          <a:ext cx="10515600" cy="1244702"/>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D80C2B-E558-4938-B514-EB0F105FA14E}">
      <dsp:nvSpPr>
        <dsp:cNvPr id="0" name=""/>
        <dsp:cNvSpPr/>
      </dsp:nvSpPr>
      <dsp:spPr>
        <a:xfrm>
          <a:off x="376522" y="280590"/>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A3A114-440B-47E9-B973-B6312ADCA8EB}">
      <dsp:nvSpPr>
        <dsp:cNvPr id="0" name=""/>
        <dsp:cNvSpPr/>
      </dsp:nvSpPr>
      <dsp:spPr>
        <a:xfrm>
          <a:off x="1437631" y="531"/>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755650">
            <a:lnSpc>
              <a:spcPct val="90000"/>
            </a:lnSpc>
            <a:spcBef>
              <a:spcPct val="0"/>
            </a:spcBef>
            <a:spcAft>
              <a:spcPct val="35000"/>
            </a:spcAft>
            <a:buNone/>
          </a:pPr>
          <a:r>
            <a:rPr lang="en-GB" sz="1700" kern="1200" dirty="0"/>
            <a:t>There are forty-one County Associations of which roughly 45% are unincorporated associations (reducing) and 55% are some form of limited company. </a:t>
          </a:r>
          <a:endParaRPr lang="en-US" sz="1700" kern="1200" dirty="0"/>
        </a:p>
      </dsp:txBody>
      <dsp:txXfrm>
        <a:off x="1437631" y="531"/>
        <a:ext cx="9077968" cy="1244702"/>
      </dsp:txXfrm>
    </dsp:sp>
    <dsp:sp modelId="{6CC8F474-8159-46E1-8D1E-BF14C88EF9F8}">
      <dsp:nvSpPr>
        <dsp:cNvPr id="0" name=""/>
        <dsp:cNvSpPr/>
      </dsp:nvSpPr>
      <dsp:spPr>
        <a:xfrm>
          <a:off x="0" y="1556410"/>
          <a:ext cx="10515600" cy="1244702"/>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07FFEA-9348-43E0-BF8C-5A934D1EC754}">
      <dsp:nvSpPr>
        <dsp:cNvPr id="0" name=""/>
        <dsp:cNvSpPr/>
      </dsp:nvSpPr>
      <dsp:spPr>
        <a:xfrm>
          <a:off x="376522" y="1836468"/>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37F5731-ABA9-4425-9067-A47616BFC64C}">
      <dsp:nvSpPr>
        <dsp:cNvPr id="0" name=""/>
        <dsp:cNvSpPr/>
      </dsp:nvSpPr>
      <dsp:spPr>
        <a:xfrm>
          <a:off x="1437631" y="1556410"/>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755650">
            <a:lnSpc>
              <a:spcPct val="90000"/>
            </a:lnSpc>
            <a:spcBef>
              <a:spcPct val="0"/>
            </a:spcBef>
            <a:spcAft>
              <a:spcPct val="35000"/>
            </a:spcAft>
            <a:buNone/>
          </a:pPr>
          <a:r>
            <a:rPr lang="en-GB" sz="1700" kern="1200" dirty="0"/>
            <a:t>The county associations were set up in most cases before NALC the national association</a:t>
          </a:r>
        </a:p>
        <a:p>
          <a:pPr marL="0" lvl="0" indent="0" algn="l" defTabSz="755650">
            <a:lnSpc>
              <a:spcPct val="90000"/>
            </a:lnSpc>
            <a:spcBef>
              <a:spcPct val="0"/>
            </a:spcBef>
            <a:spcAft>
              <a:spcPct val="35000"/>
            </a:spcAft>
            <a:buNone/>
          </a:pPr>
          <a:r>
            <a:rPr lang="en-GB" sz="1700" kern="1200" dirty="0"/>
            <a:t> and as a local parish or town council you cannot be a direct member of NALC</a:t>
          </a:r>
          <a:endParaRPr lang="en-US" sz="1700" kern="1200" dirty="0"/>
        </a:p>
      </dsp:txBody>
      <dsp:txXfrm>
        <a:off x="1437631" y="1556410"/>
        <a:ext cx="9077968" cy="1244702"/>
      </dsp:txXfrm>
    </dsp:sp>
    <dsp:sp modelId="{66F01973-F53A-4068-BA54-31BC45A70A1D}">
      <dsp:nvSpPr>
        <dsp:cNvPr id="0" name=""/>
        <dsp:cNvSpPr/>
      </dsp:nvSpPr>
      <dsp:spPr>
        <a:xfrm>
          <a:off x="0" y="3112289"/>
          <a:ext cx="10515600" cy="1244702"/>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750B4C-77B7-4DB3-9128-4AA96BF9F044}">
      <dsp:nvSpPr>
        <dsp:cNvPr id="0" name=""/>
        <dsp:cNvSpPr/>
      </dsp:nvSpPr>
      <dsp:spPr>
        <a:xfrm>
          <a:off x="255193" y="1905705"/>
          <a:ext cx="684586" cy="68458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B7647F-91DF-4F12-B4A9-4273EB23F8B4}">
      <dsp:nvSpPr>
        <dsp:cNvPr id="0" name=""/>
        <dsp:cNvSpPr/>
      </dsp:nvSpPr>
      <dsp:spPr>
        <a:xfrm>
          <a:off x="1437631" y="3112289"/>
          <a:ext cx="9077968" cy="12447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731" tIns="131731" rIns="131731" bIns="131731" numCol="1" spcCol="1270" anchor="ctr" anchorCtr="0">
          <a:noAutofit/>
        </a:bodyPr>
        <a:lstStyle/>
        <a:p>
          <a:pPr marL="0" lvl="0" indent="0" algn="l" defTabSz="755650">
            <a:lnSpc>
              <a:spcPct val="90000"/>
            </a:lnSpc>
            <a:spcBef>
              <a:spcPct val="0"/>
            </a:spcBef>
            <a:spcAft>
              <a:spcPct val="35000"/>
            </a:spcAft>
            <a:buNone/>
          </a:pPr>
          <a:r>
            <a:rPr lang="en-GB" sz="1700" kern="1200" dirty="0"/>
            <a:t>NALC’s role is distinct from the county groups as it represents all the local parish &amp; town councils  to the government and other national organisations, it produces templates, legal advice  and guidance notes for the functions of local councils such as standing orders, based on current legislation</a:t>
          </a:r>
          <a:endParaRPr lang="en-US" sz="1700" kern="1200" dirty="0"/>
        </a:p>
      </dsp:txBody>
      <dsp:txXfrm>
        <a:off x="1437631" y="3112289"/>
        <a:ext cx="9077968" cy="1244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2B6C04-9A57-4615-9221-1FF7BB9B9324}">
      <dsp:nvSpPr>
        <dsp:cNvPr id="0" name=""/>
        <dsp:cNvSpPr/>
      </dsp:nvSpPr>
      <dsp:spPr>
        <a:xfrm>
          <a:off x="0" y="524133"/>
          <a:ext cx="2918936" cy="18535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AEAE6A-C014-4856-8F02-809DB8739793}">
      <dsp:nvSpPr>
        <dsp:cNvPr id="0" name=""/>
        <dsp:cNvSpPr/>
      </dsp:nvSpPr>
      <dsp:spPr>
        <a:xfrm>
          <a:off x="324326"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LALC is the administrative Association for Lancashire (which currently includes Blackburn &amp; Blackpool Unitary Authorities, Lancashire County Council and twelve district councils)</a:t>
          </a:r>
          <a:endParaRPr lang="en-US" sz="1600" kern="1200" dirty="0"/>
        </a:p>
      </dsp:txBody>
      <dsp:txXfrm>
        <a:off x="378614" y="886531"/>
        <a:ext cx="2810360" cy="1744948"/>
      </dsp:txXfrm>
    </dsp:sp>
    <dsp:sp modelId="{9EAA9563-6533-4E92-887D-76ABB5741FA1}">
      <dsp:nvSpPr>
        <dsp:cNvPr id="0" name=""/>
        <dsp:cNvSpPr/>
      </dsp:nvSpPr>
      <dsp:spPr>
        <a:xfrm>
          <a:off x="3567588" y="524133"/>
          <a:ext cx="2918936" cy="18535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546142-96BC-423B-9F2D-E7BA05689B78}">
      <dsp:nvSpPr>
        <dsp:cNvPr id="0" name=""/>
        <dsp:cNvSpPr/>
      </dsp:nvSpPr>
      <dsp:spPr>
        <a:xfrm>
          <a:off x="3891915"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Merseyside Association of Local Councils operates under the umbrella of LALC but operates as a separate association with its own chair and executive.</a:t>
          </a:r>
          <a:endParaRPr lang="en-US" sz="1600" kern="1200" dirty="0"/>
        </a:p>
      </dsp:txBody>
      <dsp:txXfrm>
        <a:off x="3946203" y="886531"/>
        <a:ext cx="2810360" cy="1744948"/>
      </dsp:txXfrm>
    </dsp:sp>
    <dsp:sp modelId="{0FDE0F5E-F589-408E-8DD8-CD9D31B5594B}">
      <dsp:nvSpPr>
        <dsp:cNvPr id="0" name=""/>
        <dsp:cNvSpPr/>
      </dsp:nvSpPr>
      <dsp:spPr>
        <a:xfrm>
          <a:off x="7135177" y="524133"/>
          <a:ext cx="2918936" cy="185352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C3FA50-6463-4BC3-816D-BAB58B65C78C}">
      <dsp:nvSpPr>
        <dsp:cNvPr id="0" name=""/>
        <dsp:cNvSpPr/>
      </dsp:nvSpPr>
      <dsp:spPr>
        <a:xfrm>
          <a:off x="7459503"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Greater Manchester members do not have a separate group or work with any of the District Area Committees currently</a:t>
          </a:r>
          <a:endParaRPr lang="en-US" sz="1600" kern="1200" dirty="0"/>
        </a:p>
      </dsp:txBody>
      <dsp:txXfrm>
        <a:off x="7513791" y="886531"/>
        <a:ext cx="2810360" cy="17449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9BA84-22A4-4E02-B377-8093836ACF0E}">
      <dsp:nvSpPr>
        <dsp:cNvPr id="0" name=""/>
        <dsp:cNvSpPr/>
      </dsp:nvSpPr>
      <dsp:spPr>
        <a:xfrm>
          <a:off x="0"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FF641F-6D00-47CD-A897-09D540B78D99}">
      <dsp:nvSpPr>
        <dsp:cNvPr id="0" name=""/>
        <dsp:cNvSpPr/>
      </dsp:nvSpPr>
      <dsp:spPr>
        <a:xfrm>
          <a:off x="341494"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LALC employs staff, enters into contracts, provides professional advice, manages personal data, delivers services to hundreds of councils and manages  financial resources. </a:t>
          </a:r>
          <a:endParaRPr lang="en-US" sz="1700" kern="1200" dirty="0"/>
        </a:p>
      </dsp:txBody>
      <dsp:txXfrm>
        <a:off x="398656" y="1088253"/>
        <a:ext cx="2959127" cy="1837317"/>
      </dsp:txXfrm>
    </dsp:sp>
    <dsp:sp modelId="{332EF5EA-8714-4BC2-909D-A2448A5D442B}">
      <dsp:nvSpPr>
        <dsp:cNvPr id="0" name=""/>
        <dsp:cNvSpPr/>
      </dsp:nvSpPr>
      <dsp:spPr>
        <a:xfrm>
          <a:off x="3756441"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3298D76-6723-4902-B5DA-FA3F2A42EF53}">
      <dsp:nvSpPr>
        <dsp:cNvPr id="0" name=""/>
        <dsp:cNvSpPr/>
      </dsp:nvSpPr>
      <dsp:spPr>
        <a:xfrm>
          <a:off x="4097935"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An Association has no separate legal personality. Responsibilities linked to contracts, employment, data protection and other obligations may therefore fall on individuals acting for LALC. </a:t>
          </a:r>
          <a:endParaRPr lang="en-US" sz="1700" kern="1200" dirty="0"/>
        </a:p>
      </dsp:txBody>
      <dsp:txXfrm>
        <a:off x="4155097" y="1088253"/>
        <a:ext cx="2959127" cy="1837317"/>
      </dsp:txXfrm>
    </dsp:sp>
    <dsp:sp modelId="{EE8288D3-F3FD-4FDB-B2EA-3B5CAD7EA570}">
      <dsp:nvSpPr>
        <dsp:cNvPr id="0" name=""/>
        <dsp:cNvSpPr/>
      </dsp:nvSpPr>
      <dsp:spPr>
        <a:xfrm>
          <a:off x="7512882" y="706671"/>
          <a:ext cx="3073451" cy="195164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4963FE-8E53-4F42-818D-B30016107AF5}">
      <dsp:nvSpPr>
        <dsp:cNvPr id="0" name=""/>
        <dsp:cNvSpPr/>
      </dsp:nvSpPr>
      <dsp:spPr>
        <a:xfrm>
          <a:off x="7854377" y="1031091"/>
          <a:ext cx="3073451" cy="1951641"/>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t>Our Insurers assure us that the current cover will support any issues raised as long as we are carrying out our constitutional role</a:t>
          </a:r>
          <a:endParaRPr lang="en-US" sz="1700" kern="1200" dirty="0"/>
        </a:p>
      </dsp:txBody>
      <dsp:txXfrm>
        <a:off x="7911539" y="1088253"/>
        <a:ext cx="2959127" cy="18373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42BF63-43E0-452E-9CD1-6EFC0313E83C}">
      <dsp:nvSpPr>
        <dsp:cNvPr id="0" name=""/>
        <dsp:cNvSpPr/>
      </dsp:nvSpPr>
      <dsp:spPr>
        <a:xfrm>
          <a:off x="0" y="2700"/>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42AD8B-9092-4557-8784-A334FA8BDD78}">
      <dsp:nvSpPr>
        <dsp:cNvPr id="0" name=""/>
        <dsp:cNvSpPr/>
      </dsp:nvSpPr>
      <dsp:spPr>
        <a:xfrm>
          <a:off x="0" y="2700"/>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The National Association of Local Councils position was sought and models/options explored with other County Associations</a:t>
          </a:r>
          <a:endParaRPr lang="en-US" sz="2800" kern="1200" dirty="0"/>
        </a:p>
      </dsp:txBody>
      <dsp:txXfrm>
        <a:off x="0" y="2700"/>
        <a:ext cx="6291714" cy="1841777"/>
      </dsp:txXfrm>
    </dsp:sp>
    <dsp:sp modelId="{06AE7698-0B18-4BC9-BA92-BA61D0D63DA7}">
      <dsp:nvSpPr>
        <dsp:cNvPr id="0" name=""/>
        <dsp:cNvSpPr/>
      </dsp:nvSpPr>
      <dsp:spPr>
        <a:xfrm>
          <a:off x="0" y="1844478"/>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6723BC-28BB-462A-B087-0DAC486C03D4}">
      <dsp:nvSpPr>
        <dsp:cNvPr id="0" name=""/>
        <dsp:cNvSpPr/>
      </dsp:nvSpPr>
      <dsp:spPr>
        <a:xfrm>
          <a:off x="0" y="1844478"/>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The Executive Committee agreed to progressing the Company Limited by Guarantee option</a:t>
          </a:r>
          <a:endParaRPr lang="en-US" sz="2800" kern="1200" dirty="0"/>
        </a:p>
      </dsp:txBody>
      <dsp:txXfrm>
        <a:off x="0" y="1844478"/>
        <a:ext cx="6291714" cy="1841777"/>
      </dsp:txXfrm>
    </dsp:sp>
    <dsp:sp modelId="{7756EA19-0F27-47AE-87F1-8632F71CA962}">
      <dsp:nvSpPr>
        <dsp:cNvPr id="0" name=""/>
        <dsp:cNvSpPr/>
      </dsp:nvSpPr>
      <dsp:spPr>
        <a:xfrm>
          <a:off x="0" y="3686256"/>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2CC42A-F6C7-4FC0-8280-2DA90C7A0DDD}">
      <dsp:nvSpPr>
        <dsp:cNvPr id="0" name=""/>
        <dsp:cNvSpPr/>
      </dsp:nvSpPr>
      <dsp:spPr>
        <a:xfrm>
          <a:off x="0" y="3686256"/>
          <a:ext cx="6291714" cy="18417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GB" sz="2800" kern="1200" dirty="0"/>
            <a:t>The Motion agreed by the Executive Committee for November 14</a:t>
          </a:r>
          <a:r>
            <a:rPr lang="en-GB" sz="2800" kern="1200" baseline="30000" dirty="0"/>
            <a:t>th</a:t>
          </a:r>
          <a:r>
            <a:rPr lang="en-GB" sz="2800" kern="1200" dirty="0"/>
            <a:t> AGM</a:t>
          </a:r>
          <a:endParaRPr lang="en-US" sz="2800" kern="1200" dirty="0"/>
        </a:p>
      </dsp:txBody>
      <dsp:txXfrm>
        <a:off x="0" y="3686256"/>
        <a:ext cx="6291714" cy="184177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1AD649-6F06-4646-A3E2-9CD47D26AC0A}">
      <dsp:nvSpPr>
        <dsp:cNvPr id="0" name=""/>
        <dsp:cNvSpPr/>
      </dsp:nvSpPr>
      <dsp:spPr>
        <a:xfrm>
          <a:off x="0" y="0"/>
          <a:ext cx="6291714"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C5C4CD-78EA-452A-ABE5-8C32EA235DF0}">
      <dsp:nvSpPr>
        <dsp:cNvPr id="0" name=""/>
        <dsp:cNvSpPr/>
      </dsp:nvSpPr>
      <dsp:spPr>
        <a:xfrm>
          <a:off x="0" y="0"/>
          <a:ext cx="6291714" cy="2765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“That the Association Members agree in Principle to work towards a company limited by guarantee and instruct Tozers to prepare the documentation required.” </a:t>
          </a:r>
          <a:endParaRPr lang="en-US" sz="3200" kern="1200" dirty="0"/>
        </a:p>
      </dsp:txBody>
      <dsp:txXfrm>
        <a:off x="0" y="0"/>
        <a:ext cx="6291714" cy="2765367"/>
      </dsp:txXfrm>
    </dsp:sp>
    <dsp:sp modelId="{AF25F841-0D1E-4A50-B0D7-32E5ED10B978}">
      <dsp:nvSpPr>
        <dsp:cNvPr id="0" name=""/>
        <dsp:cNvSpPr/>
      </dsp:nvSpPr>
      <dsp:spPr>
        <a:xfrm>
          <a:off x="0" y="2765367"/>
          <a:ext cx="6291714" cy="0"/>
        </a:xfrm>
        <a:prstGeom prst="line">
          <a:avLst/>
        </a:prstGeom>
        <a:solidFill>
          <a:schemeClr val="accent2">
            <a:hueOff val="6443614"/>
            <a:satOff val="-18493"/>
            <a:lumOff val="-29609"/>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913984-8548-431E-8898-1D1D33915831}">
      <dsp:nvSpPr>
        <dsp:cNvPr id="0" name=""/>
        <dsp:cNvSpPr/>
      </dsp:nvSpPr>
      <dsp:spPr>
        <a:xfrm>
          <a:off x="0" y="2765367"/>
          <a:ext cx="6291714" cy="27653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GB" sz="3200" kern="1200" dirty="0"/>
            <a:t>This will be followed by an Extraordinary General Meeting  in January/February to accept the report and start the processes </a:t>
          </a:r>
          <a:endParaRPr lang="en-US" sz="3200" kern="1200" dirty="0"/>
        </a:p>
      </dsp:txBody>
      <dsp:txXfrm>
        <a:off x="0" y="2765367"/>
        <a:ext cx="6291714" cy="276536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2676"/>
          </a:xfrm>
          <a:prstGeom prst="rect">
            <a:avLst/>
          </a:prstGeom>
        </p:spPr>
        <p:txBody>
          <a:bodyPr vert="horz" lIns="96606" tIns="48303" rIns="96606" bIns="48303" rtlCol="0"/>
          <a:lstStyle>
            <a:lvl1pPr algn="l">
              <a:defRPr sz="1300"/>
            </a:lvl1pPr>
          </a:lstStyle>
          <a:p>
            <a:endParaRPr lang="en-GB" dirty="0"/>
          </a:p>
        </p:txBody>
      </p:sp>
      <p:sp>
        <p:nvSpPr>
          <p:cNvPr id="3" name="Date Placeholder 2"/>
          <p:cNvSpPr>
            <a:spLocks noGrp="1"/>
          </p:cNvSpPr>
          <p:nvPr>
            <p:ph type="dt" idx="1"/>
          </p:nvPr>
        </p:nvSpPr>
        <p:spPr>
          <a:xfrm>
            <a:off x="3901698" y="0"/>
            <a:ext cx="2984871" cy="502676"/>
          </a:xfrm>
          <a:prstGeom prst="rect">
            <a:avLst/>
          </a:prstGeom>
        </p:spPr>
        <p:txBody>
          <a:bodyPr vert="horz" lIns="96606" tIns="48303" rIns="96606" bIns="48303" rtlCol="0"/>
          <a:lstStyle>
            <a:lvl1pPr algn="r">
              <a:defRPr sz="1300"/>
            </a:lvl1pPr>
          </a:lstStyle>
          <a:p>
            <a:fld id="{1A23C0C4-E01B-48E8-A655-7E8D3E312A70}" type="datetimeFigureOut">
              <a:rPr lang="en-GB" smtClean="0"/>
              <a:t>08/09/2026</a:t>
            </a:fld>
            <a:endParaRPr lang="en-GB" dirty="0"/>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6606" tIns="48303" rIns="96606" bIns="48303" rtlCol="0" anchor="ctr"/>
          <a:lstStyle/>
          <a:p>
            <a:endParaRPr lang="en-GB" dirty="0"/>
          </a:p>
        </p:txBody>
      </p:sp>
      <p:sp>
        <p:nvSpPr>
          <p:cNvPr id="5" name="Notes Placeholder 4"/>
          <p:cNvSpPr>
            <a:spLocks noGrp="1"/>
          </p:cNvSpPr>
          <p:nvPr>
            <p:ph type="body" sz="quarter" idx="3"/>
          </p:nvPr>
        </p:nvSpPr>
        <p:spPr>
          <a:xfrm>
            <a:off x="688817" y="4821506"/>
            <a:ext cx="5510530" cy="3944868"/>
          </a:xfrm>
          <a:prstGeom prst="rect">
            <a:avLst/>
          </a:prstGeom>
        </p:spPr>
        <p:txBody>
          <a:bodyPr vert="horz" lIns="96606" tIns="48303" rIns="96606" bIns="4830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6039"/>
            <a:ext cx="2984871" cy="502674"/>
          </a:xfrm>
          <a:prstGeom prst="rect">
            <a:avLst/>
          </a:prstGeom>
        </p:spPr>
        <p:txBody>
          <a:bodyPr vert="horz" lIns="96606" tIns="48303" rIns="96606" bIns="48303" rtlCol="0" anchor="b"/>
          <a:lstStyle>
            <a:lvl1pPr algn="l">
              <a:defRPr sz="1300"/>
            </a:lvl1pPr>
          </a:lstStyle>
          <a:p>
            <a:endParaRPr lang="en-GB" dirty="0"/>
          </a:p>
        </p:txBody>
      </p:sp>
      <p:sp>
        <p:nvSpPr>
          <p:cNvPr id="7" name="Slide Number Placeholder 6"/>
          <p:cNvSpPr>
            <a:spLocks noGrp="1"/>
          </p:cNvSpPr>
          <p:nvPr>
            <p:ph type="sldNum" sz="quarter" idx="5"/>
          </p:nvPr>
        </p:nvSpPr>
        <p:spPr>
          <a:xfrm>
            <a:off x="3901698" y="9516039"/>
            <a:ext cx="2984871" cy="502674"/>
          </a:xfrm>
          <a:prstGeom prst="rect">
            <a:avLst/>
          </a:prstGeom>
        </p:spPr>
        <p:txBody>
          <a:bodyPr vert="horz" lIns="96606" tIns="48303" rIns="96606" bIns="48303" rtlCol="0" anchor="b"/>
          <a:lstStyle>
            <a:lvl1pPr algn="r">
              <a:defRPr sz="1300"/>
            </a:lvl1pPr>
          </a:lstStyle>
          <a:p>
            <a:fld id="{B6F96D6A-EB3D-4046-BEEA-D1F342781792}" type="slidenum">
              <a:rPr lang="en-GB" smtClean="0"/>
              <a:t>‹#›</a:t>
            </a:fld>
            <a:endParaRPr lang="en-GB" dirty="0"/>
          </a:p>
        </p:txBody>
      </p:sp>
    </p:spTree>
    <p:extLst>
      <p:ext uri="{BB962C8B-B14F-4D97-AF65-F5344CB8AC3E}">
        <p14:creationId xmlns:p14="http://schemas.microsoft.com/office/powerpoint/2010/main" val="4228083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1</a:t>
            </a:fld>
            <a:endParaRPr lang="en-GB" dirty="0"/>
          </a:p>
        </p:txBody>
      </p:sp>
    </p:spTree>
    <p:extLst>
      <p:ext uri="{BB962C8B-B14F-4D97-AF65-F5344CB8AC3E}">
        <p14:creationId xmlns:p14="http://schemas.microsoft.com/office/powerpoint/2010/main" val="11723678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solidFill>
                <a:srgbClr val="FF0000"/>
              </a:solidFill>
            </a:endParaRPr>
          </a:p>
        </p:txBody>
      </p:sp>
      <p:sp>
        <p:nvSpPr>
          <p:cNvPr id="4" name="Slide Number Placeholder 3"/>
          <p:cNvSpPr>
            <a:spLocks noGrp="1"/>
          </p:cNvSpPr>
          <p:nvPr>
            <p:ph type="sldNum" sz="quarter" idx="5"/>
          </p:nvPr>
        </p:nvSpPr>
        <p:spPr/>
        <p:txBody>
          <a:bodyPr/>
          <a:lstStyle/>
          <a:p>
            <a:fld id="{B6F96D6A-EB3D-4046-BEEA-D1F342781792}" type="slidenum">
              <a:rPr lang="en-GB" smtClean="0"/>
              <a:t>2</a:t>
            </a:fld>
            <a:endParaRPr lang="en-GB" dirty="0"/>
          </a:p>
        </p:txBody>
      </p:sp>
    </p:spTree>
    <p:extLst>
      <p:ext uri="{BB962C8B-B14F-4D97-AF65-F5344CB8AC3E}">
        <p14:creationId xmlns:p14="http://schemas.microsoft.com/office/powerpoint/2010/main" val="2946909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B6F96D6A-EB3D-4046-BEEA-D1F342781792}" type="slidenum">
              <a:rPr lang="en-GB" smtClean="0"/>
              <a:t>3</a:t>
            </a:fld>
            <a:endParaRPr lang="en-GB" dirty="0"/>
          </a:p>
        </p:txBody>
      </p:sp>
    </p:spTree>
    <p:extLst>
      <p:ext uri="{BB962C8B-B14F-4D97-AF65-F5344CB8AC3E}">
        <p14:creationId xmlns:p14="http://schemas.microsoft.com/office/powerpoint/2010/main" val="4059254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4</a:t>
            </a:fld>
            <a:endParaRPr lang="en-GB" dirty="0"/>
          </a:p>
        </p:txBody>
      </p:sp>
    </p:spTree>
    <p:extLst>
      <p:ext uri="{BB962C8B-B14F-4D97-AF65-F5344CB8AC3E}">
        <p14:creationId xmlns:p14="http://schemas.microsoft.com/office/powerpoint/2010/main" val="4209613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5</a:t>
            </a:fld>
            <a:endParaRPr lang="en-GB" dirty="0"/>
          </a:p>
        </p:txBody>
      </p:sp>
    </p:spTree>
    <p:extLst>
      <p:ext uri="{BB962C8B-B14F-4D97-AF65-F5344CB8AC3E}">
        <p14:creationId xmlns:p14="http://schemas.microsoft.com/office/powerpoint/2010/main" val="835052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6</a:t>
            </a:fld>
            <a:endParaRPr lang="en-GB" dirty="0"/>
          </a:p>
        </p:txBody>
      </p:sp>
    </p:spTree>
    <p:extLst>
      <p:ext uri="{BB962C8B-B14F-4D97-AF65-F5344CB8AC3E}">
        <p14:creationId xmlns:p14="http://schemas.microsoft.com/office/powerpoint/2010/main" val="3141950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7</a:t>
            </a:fld>
            <a:endParaRPr lang="en-GB" dirty="0"/>
          </a:p>
        </p:txBody>
      </p:sp>
    </p:spTree>
    <p:extLst>
      <p:ext uri="{BB962C8B-B14F-4D97-AF65-F5344CB8AC3E}">
        <p14:creationId xmlns:p14="http://schemas.microsoft.com/office/powerpoint/2010/main" val="2821746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8</a:t>
            </a:fld>
            <a:endParaRPr lang="en-GB" dirty="0"/>
          </a:p>
        </p:txBody>
      </p:sp>
    </p:spTree>
    <p:extLst>
      <p:ext uri="{BB962C8B-B14F-4D97-AF65-F5344CB8AC3E}">
        <p14:creationId xmlns:p14="http://schemas.microsoft.com/office/powerpoint/2010/main" val="2422589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9</a:t>
            </a:fld>
            <a:endParaRPr lang="en-GB" dirty="0"/>
          </a:p>
        </p:txBody>
      </p:sp>
    </p:spTree>
    <p:extLst>
      <p:ext uri="{BB962C8B-B14F-4D97-AF65-F5344CB8AC3E}">
        <p14:creationId xmlns:p14="http://schemas.microsoft.com/office/powerpoint/2010/main" val="589946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10</a:t>
            </a:fld>
            <a:endParaRPr lang="en-GB" dirty="0"/>
          </a:p>
        </p:txBody>
      </p:sp>
    </p:spTree>
    <p:extLst>
      <p:ext uri="{BB962C8B-B14F-4D97-AF65-F5344CB8AC3E}">
        <p14:creationId xmlns:p14="http://schemas.microsoft.com/office/powerpoint/2010/main" val="36790824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11</a:t>
            </a:fld>
            <a:endParaRPr lang="en-GB" dirty="0"/>
          </a:p>
        </p:txBody>
      </p:sp>
    </p:spTree>
    <p:extLst>
      <p:ext uri="{BB962C8B-B14F-4D97-AF65-F5344CB8AC3E}">
        <p14:creationId xmlns:p14="http://schemas.microsoft.com/office/powerpoint/2010/main" val="828379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12</a:t>
            </a:fld>
            <a:endParaRPr lang="en-GB" dirty="0"/>
          </a:p>
        </p:txBody>
      </p:sp>
    </p:spTree>
    <p:extLst>
      <p:ext uri="{BB962C8B-B14F-4D97-AF65-F5344CB8AC3E}">
        <p14:creationId xmlns:p14="http://schemas.microsoft.com/office/powerpoint/2010/main" val="970256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13</a:t>
            </a:fld>
            <a:endParaRPr lang="en-GB" dirty="0"/>
          </a:p>
        </p:txBody>
      </p:sp>
    </p:spTree>
    <p:extLst>
      <p:ext uri="{BB962C8B-B14F-4D97-AF65-F5344CB8AC3E}">
        <p14:creationId xmlns:p14="http://schemas.microsoft.com/office/powerpoint/2010/main" val="2563457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6F96D6A-EB3D-4046-BEEA-D1F342781792}" type="slidenum">
              <a:rPr lang="en-GB" smtClean="0"/>
              <a:t>14</a:t>
            </a:fld>
            <a:endParaRPr lang="en-GB" dirty="0"/>
          </a:p>
        </p:txBody>
      </p:sp>
    </p:spTree>
    <p:extLst>
      <p:ext uri="{BB962C8B-B14F-4D97-AF65-F5344CB8AC3E}">
        <p14:creationId xmlns:p14="http://schemas.microsoft.com/office/powerpoint/2010/main" val="633405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88ABD-3B41-AF6E-DF26-DE375D9990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B230143-1577-4350-B6C7-F1A59A9F88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00D1110-6D35-FF17-10F5-4613F86A9860}"/>
              </a:ext>
            </a:extLst>
          </p:cNvPr>
          <p:cNvSpPr>
            <a:spLocks noGrp="1"/>
          </p:cNvSpPr>
          <p:nvPr>
            <p:ph type="dt" sz="half" idx="10"/>
          </p:nvPr>
        </p:nvSpPr>
        <p:spPr/>
        <p:txBody>
          <a:bodyPr/>
          <a:lstStyle/>
          <a:p>
            <a:r>
              <a:rPr lang="en-US"/>
              <a:t>30/08/2026</a:t>
            </a:r>
            <a:endParaRPr lang="en-GB" dirty="0"/>
          </a:p>
        </p:txBody>
      </p:sp>
      <p:sp>
        <p:nvSpPr>
          <p:cNvPr id="5" name="Footer Placeholder 4">
            <a:extLst>
              <a:ext uri="{FF2B5EF4-FFF2-40B4-BE49-F238E27FC236}">
                <a16:creationId xmlns:a16="http://schemas.microsoft.com/office/drawing/2014/main" id="{754CDAFD-6B22-9A5F-6842-824F075E4A76}"/>
              </a:ext>
            </a:extLst>
          </p:cNvPr>
          <p:cNvSpPr>
            <a:spLocks noGrp="1"/>
          </p:cNvSpPr>
          <p:nvPr>
            <p:ph type="ftr" sz="quarter" idx="11"/>
          </p:nvPr>
        </p:nvSpPr>
        <p:spPr/>
        <p:txBody>
          <a:bodyPr/>
          <a:lstStyle/>
          <a:p>
            <a:r>
              <a:rPr lang="en-GB" dirty="0"/>
              <a:t>Lancashire Association of Local Councils</a:t>
            </a:r>
          </a:p>
        </p:txBody>
      </p:sp>
      <p:sp>
        <p:nvSpPr>
          <p:cNvPr id="6" name="Slide Number Placeholder 5">
            <a:extLst>
              <a:ext uri="{FF2B5EF4-FFF2-40B4-BE49-F238E27FC236}">
                <a16:creationId xmlns:a16="http://schemas.microsoft.com/office/drawing/2014/main" id="{0D0E5898-16F8-E3A6-01E8-009A2CA333D6}"/>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2132403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71BC1-CB21-30AA-1FEA-12A78AC68A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B9A2732-1520-DB31-97FF-C193A84004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1D176E-5793-A3FB-1FC2-DF965944134B}"/>
              </a:ext>
            </a:extLst>
          </p:cNvPr>
          <p:cNvSpPr>
            <a:spLocks noGrp="1"/>
          </p:cNvSpPr>
          <p:nvPr>
            <p:ph type="dt" sz="half" idx="10"/>
          </p:nvPr>
        </p:nvSpPr>
        <p:spPr/>
        <p:txBody>
          <a:bodyPr/>
          <a:lstStyle/>
          <a:p>
            <a:r>
              <a:rPr lang="en-US"/>
              <a:t>30/08/2026</a:t>
            </a:r>
            <a:endParaRPr lang="en-GB" dirty="0"/>
          </a:p>
        </p:txBody>
      </p:sp>
      <p:sp>
        <p:nvSpPr>
          <p:cNvPr id="5" name="Footer Placeholder 4">
            <a:extLst>
              <a:ext uri="{FF2B5EF4-FFF2-40B4-BE49-F238E27FC236}">
                <a16:creationId xmlns:a16="http://schemas.microsoft.com/office/drawing/2014/main" id="{64DF46D5-2548-F177-8F92-2D3921E8FC70}"/>
              </a:ext>
            </a:extLst>
          </p:cNvPr>
          <p:cNvSpPr>
            <a:spLocks noGrp="1"/>
          </p:cNvSpPr>
          <p:nvPr>
            <p:ph type="ftr" sz="quarter" idx="11"/>
          </p:nvPr>
        </p:nvSpPr>
        <p:spPr/>
        <p:txBody>
          <a:bodyPr/>
          <a:lstStyle/>
          <a:p>
            <a:r>
              <a:rPr lang="en-GB" dirty="0"/>
              <a:t>Lancashire Association of Local Councils</a:t>
            </a:r>
          </a:p>
        </p:txBody>
      </p:sp>
      <p:sp>
        <p:nvSpPr>
          <p:cNvPr id="6" name="Slide Number Placeholder 5">
            <a:extLst>
              <a:ext uri="{FF2B5EF4-FFF2-40B4-BE49-F238E27FC236}">
                <a16:creationId xmlns:a16="http://schemas.microsoft.com/office/drawing/2014/main" id="{DF686D1A-26F5-5034-F755-1B6B0315CDB2}"/>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1168973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658B1-95EF-BF2A-B136-F8FF61869E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30DF083-45D1-C637-BBDE-01C38843BDF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D8893E-E441-F931-ED66-68454AA965BA}"/>
              </a:ext>
            </a:extLst>
          </p:cNvPr>
          <p:cNvSpPr>
            <a:spLocks noGrp="1"/>
          </p:cNvSpPr>
          <p:nvPr>
            <p:ph type="dt" sz="half" idx="10"/>
          </p:nvPr>
        </p:nvSpPr>
        <p:spPr/>
        <p:txBody>
          <a:bodyPr/>
          <a:lstStyle/>
          <a:p>
            <a:r>
              <a:rPr lang="en-US"/>
              <a:t>30/08/2026</a:t>
            </a:r>
            <a:endParaRPr lang="en-GB" dirty="0"/>
          </a:p>
        </p:txBody>
      </p:sp>
      <p:sp>
        <p:nvSpPr>
          <p:cNvPr id="5" name="Footer Placeholder 4">
            <a:extLst>
              <a:ext uri="{FF2B5EF4-FFF2-40B4-BE49-F238E27FC236}">
                <a16:creationId xmlns:a16="http://schemas.microsoft.com/office/drawing/2014/main" id="{C5D27657-1550-EBE0-0E7E-FAA769FB31D9}"/>
              </a:ext>
            </a:extLst>
          </p:cNvPr>
          <p:cNvSpPr>
            <a:spLocks noGrp="1"/>
          </p:cNvSpPr>
          <p:nvPr>
            <p:ph type="ftr" sz="quarter" idx="11"/>
          </p:nvPr>
        </p:nvSpPr>
        <p:spPr/>
        <p:txBody>
          <a:bodyPr/>
          <a:lstStyle/>
          <a:p>
            <a:r>
              <a:rPr lang="en-GB" dirty="0"/>
              <a:t>Lancashire Association of Local Councils</a:t>
            </a:r>
          </a:p>
        </p:txBody>
      </p:sp>
      <p:sp>
        <p:nvSpPr>
          <p:cNvPr id="6" name="Slide Number Placeholder 5">
            <a:extLst>
              <a:ext uri="{FF2B5EF4-FFF2-40B4-BE49-F238E27FC236}">
                <a16:creationId xmlns:a16="http://schemas.microsoft.com/office/drawing/2014/main" id="{AA6E6C6F-D10B-A64C-8B7D-29DD8F8F0753}"/>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2612644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4795B-ABAA-7995-5E64-731E3603B6F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714CB1D-02A3-4BA7-2032-88CEFBADF1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9CC0EC4-202A-7987-D208-3D288852438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499F3A3-9220-7945-B251-D36A83A42CC8}"/>
              </a:ext>
            </a:extLst>
          </p:cNvPr>
          <p:cNvSpPr>
            <a:spLocks noGrp="1"/>
          </p:cNvSpPr>
          <p:nvPr>
            <p:ph type="dt" sz="half" idx="10"/>
          </p:nvPr>
        </p:nvSpPr>
        <p:spPr/>
        <p:txBody>
          <a:bodyPr/>
          <a:lstStyle/>
          <a:p>
            <a:r>
              <a:rPr lang="en-US"/>
              <a:t>30/08/2026</a:t>
            </a:r>
            <a:endParaRPr lang="en-GB" dirty="0"/>
          </a:p>
        </p:txBody>
      </p:sp>
      <p:sp>
        <p:nvSpPr>
          <p:cNvPr id="6" name="Footer Placeholder 5">
            <a:extLst>
              <a:ext uri="{FF2B5EF4-FFF2-40B4-BE49-F238E27FC236}">
                <a16:creationId xmlns:a16="http://schemas.microsoft.com/office/drawing/2014/main" id="{4B0CBEAE-9C1B-0D6E-85BE-A6C61D9CE490}"/>
              </a:ext>
            </a:extLst>
          </p:cNvPr>
          <p:cNvSpPr>
            <a:spLocks noGrp="1"/>
          </p:cNvSpPr>
          <p:nvPr>
            <p:ph type="ftr" sz="quarter" idx="11"/>
          </p:nvPr>
        </p:nvSpPr>
        <p:spPr/>
        <p:txBody>
          <a:bodyPr/>
          <a:lstStyle/>
          <a:p>
            <a:r>
              <a:rPr lang="en-GB" dirty="0"/>
              <a:t>Lancashire Association of Local Councils</a:t>
            </a:r>
          </a:p>
        </p:txBody>
      </p:sp>
      <p:sp>
        <p:nvSpPr>
          <p:cNvPr id="7" name="Slide Number Placeholder 6">
            <a:extLst>
              <a:ext uri="{FF2B5EF4-FFF2-40B4-BE49-F238E27FC236}">
                <a16:creationId xmlns:a16="http://schemas.microsoft.com/office/drawing/2014/main" id="{C3E8180E-2432-2211-4849-02CF64558455}"/>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3405599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F9AA4-B7AB-7120-29F4-CC115BD7F46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A4CCD5-6783-DD3D-E461-0B5F49C380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E8D476-0FB4-7E27-2683-8893214C52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5B5C56B-EBD6-DA21-7E1F-AC02B0B186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A6E324C-401D-31B4-8547-F82655E8CCA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F747E1D-74AE-AC75-C05F-4CEDBFF337B1}"/>
              </a:ext>
            </a:extLst>
          </p:cNvPr>
          <p:cNvSpPr>
            <a:spLocks noGrp="1"/>
          </p:cNvSpPr>
          <p:nvPr>
            <p:ph type="dt" sz="half" idx="10"/>
          </p:nvPr>
        </p:nvSpPr>
        <p:spPr/>
        <p:txBody>
          <a:bodyPr/>
          <a:lstStyle/>
          <a:p>
            <a:r>
              <a:rPr lang="en-US"/>
              <a:t>30/08/2026</a:t>
            </a:r>
            <a:endParaRPr lang="en-GB" dirty="0"/>
          </a:p>
        </p:txBody>
      </p:sp>
      <p:sp>
        <p:nvSpPr>
          <p:cNvPr id="8" name="Footer Placeholder 7">
            <a:extLst>
              <a:ext uri="{FF2B5EF4-FFF2-40B4-BE49-F238E27FC236}">
                <a16:creationId xmlns:a16="http://schemas.microsoft.com/office/drawing/2014/main" id="{98B2FC56-20D0-BC85-D192-90027A4A5997}"/>
              </a:ext>
            </a:extLst>
          </p:cNvPr>
          <p:cNvSpPr>
            <a:spLocks noGrp="1"/>
          </p:cNvSpPr>
          <p:nvPr>
            <p:ph type="ftr" sz="quarter" idx="11"/>
          </p:nvPr>
        </p:nvSpPr>
        <p:spPr/>
        <p:txBody>
          <a:bodyPr/>
          <a:lstStyle/>
          <a:p>
            <a:r>
              <a:rPr lang="en-GB" dirty="0"/>
              <a:t>Lancashire Association of Local Councils</a:t>
            </a:r>
          </a:p>
        </p:txBody>
      </p:sp>
      <p:sp>
        <p:nvSpPr>
          <p:cNvPr id="9" name="Slide Number Placeholder 8">
            <a:extLst>
              <a:ext uri="{FF2B5EF4-FFF2-40B4-BE49-F238E27FC236}">
                <a16:creationId xmlns:a16="http://schemas.microsoft.com/office/drawing/2014/main" id="{5AFE9649-4808-53FB-B0B4-EC6DBEE4DA13}"/>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4122053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FF950-2131-27D2-8EA3-BA9695431DE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A870850-8225-172D-A6A7-DFC785EBA1D2}"/>
              </a:ext>
            </a:extLst>
          </p:cNvPr>
          <p:cNvSpPr>
            <a:spLocks noGrp="1"/>
          </p:cNvSpPr>
          <p:nvPr>
            <p:ph type="dt" sz="half" idx="10"/>
          </p:nvPr>
        </p:nvSpPr>
        <p:spPr/>
        <p:txBody>
          <a:bodyPr/>
          <a:lstStyle/>
          <a:p>
            <a:r>
              <a:rPr lang="en-US"/>
              <a:t>30/08/2026</a:t>
            </a:r>
            <a:endParaRPr lang="en-GB" dirty="0"/>
          </a:p>
        </p:txBody>
      </p:sp>
      <p:sp>
        <p:nvSpPr>
          <p:cNvPr id="4" name="Footer Placeholder 3">
            <a:extLst>
              <a:ext uri="{FF2B5EF4-FFF2-40B4-BE49-F238E27FC236}">
                <a16:creationId xmlns:a16="http://schemas.microsoft.com/office/drawing/2014/main" id="{A1FB971E-A990-C83B-298E-80EDCC910F67}"/>
              </a:ext>
            </a:extLst>
          </p:cNvPr>
          <p:cNvSpPr>
            <a:spLocks noGrp="1"/>
          </p:cNvSpPr>
          <p:nvPr>
            <p:ph type="ftr" sz="quarter" idx="11"/>
          </p:nvPr>
        </p:nvSpPr>
        <p:spPr/>
        <p:txBody>
          <a:bodyPr/>
          <a:lstStyle/>
          <a:p>
            <a:r>
              <a:rPr lang="en-GB" dirty="0"/>
              <a:t>Lancashire Association of Local Councils</a:t>
            </a:r>
          </a:p>
        </p:txBody>
      </p:sp>
      <p:sp>
        <p:nvSpPr>
          <p:cNvPr id="5" name="Slide Number Placeholder 4">
            <a:extLst>
              <a:ext uri="{FF2B5EF4-FFF2-40B4-BE49-F238E27FC236}">
                <a16:creationId xmlns:a16="http://schemas.microsoft.com/office/drawing/2014/main" id="{39A9E799-FBD3-B0D6-ADDC-4D10E826E379}"/>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438639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E25B26-8ACD-80ED-0695-9F5C94B5DECF}"/>
              </a:ext>
            </a:extLst>
          </p:cNvPr>
          <p:cNvSpPr>
            <a:spLocks noGrp="1"/>
          </p:cNvSpPr>
          <p:nvPr>
            <p:ph type="dt" sz="half" idx="10"/>
          </p:nvPr>
        </p:nvSpPr>
        <p:spPr/>
        <p:txBody>
          <a:bodyPr/>
          <a:lstStyle/>
          <a:p>
            <a:r>
              <a:rPr lang="en-US"/>
              <a:t>30/08/2026</a:t>
            </a:r>
            <a:endParaRPr lang="en-GB" dirty="0"/>
          </a:p>
        </p:txBody>
      </p:sp>
      <p:sp>
        <p:nvSpPr>
          <p:cNvPr id="3" name="Footer Placeholder 2">
            <a:extLst>
              <a:ext uri="{FF2B5EF4-FFF2-40B4-BE49-F238E27FC236}">
                <a16:creationId xmlns:a16="http://schemas.microsoft.com/office/drawing/2014/main" id="{86E871C2-7761-3C77-B5E5-227B854FDBC2}"/>
              </a:ext>
            </a:extLst>
          </p:cNvPr>
          <p:cNvSpPr>
            <a:spLocks noGrp="1"/>
          </p:cNvSpPr>
          <p:nvPr>
            <p:ph type="ftr" sz="quarter" idx="11"/>
          </p:nvPr>
        </p:nvSpPr>
        <p:spPr/>
        <p:txBody>
          <a:bodyPr/>
          <a:lstStyle/>
          <a:p>
            <a:r>
              <a:rPr lang="en-GB" dirty="0"/>
              <a:t>Lancashire Association of Local Councils</a:t>
            </a:r>
          </a:p>
        </p:txBody>
      </p:sp>
      <p:sp>
        <p:nvSpPr>
          <p:cNvPr id="4" name="Slide Number Placeholder 3">
            <a:extLst>
              <a:ext uri="{FF2B5EF4-FFF2-40B4-BE49-F238E27FC236}">
                <a16:creationId xmlns:a16="http://schemas.microsoft.com/office/drawing/2014/main" id="{1906825D-8F91-00CE-4D30-7DFA90BE22D5}"/>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3901684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56853-82E2-481D-832A-32D2A02AFC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EE077F-4DC2-4A1E-4D99-95ED209EED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D4B290A-6A0D-73B9-B707-DA5225DB62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E1BA18-BBCA-A19E-92DB-E85D4D3537A6}"/>
              </a:ext>
            </a:extLst>
          </p:cNvPr>
          <p:cNvSpPr>
            <a:spLocks noGrp="1"/>
          </p:cNvSpPr>
          <p:nvPr>
            <p:ph type="dt" sz="half" idx="10"/>
          </p:nvPr>
        </p:nvSpPr>
        <p:spPr/>
        <p:txBody>
          <a:bodyPr/>
          <a:lstStyle/>
          <a:p>
            <a:r>
              <a:rPr lang="en-US"/>
              <a:t>30/08/2026</a:t>
            </a:r>
            <a:endParaRPr lang="en-GB" dirty="0"/>
          </a:p>
        </p:txBody>
      </p:sp>
      <p:sp>
        <p:nvSpPr>
          <p:cNvPr id="6" name="Footer Placeholder 5">
            <a:extLst>
              <a:ext uri="{FF2B5EF4-FFF2-40B4-BE49-F238E27FC236}">
                <a16:creationId xmlns:a16="http://schemas.microsoft.com/office/drawing/2014/main" id="{3EE85054-C69A-465A-8291-16DC52574992}"/>
              </a:ext>
            </a:extLst>
          </p:cNvPr>
          <p:cNvSpPr>
            <a:spLocks noGrp="1"/>
          </p:cNvSpPr>
          <p:nvPr>
            <p:ph type="ftr" sz="quarter" idx="11"/>
          </p:nvPr>
        </p:nvSpPr>
        <p:spPr/>
        <p:txBody>
          <a:bodyPr/>
          <a:lstStyle/>
          <a:p>
            <a:r>
              <a:rPr lang="en-GB" dirty="0"/>
              <a:t>Lancashire Association of Local Councils</a:t>
            </a:r>
          </a:p>
        </p:txBody>
      </p:sp>
      <p:sp>
        <p:nvSpPr>
          <p:cNvPr id="7" name="Slide Number Placeholder 6">
            <a:extLst>
              <a:ext uri="{FF2B5EF4-FFF2-40B4-BE49-F238E27FC236}">
                <a16:creationId xmlns:a16="http://schemas.microsoft.com/office/drawing/2014/main" id="{EE268BDF-7FE1-015E-FD85-BCB90A3BB818}"/>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3921770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2FDA6-02A8-14DE-8FA4-3BCD5C3C5A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154FE65-4EAC-B21D-A429-781E6301BE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41618CF8-AD40-7CA2-C64F-EB7FF8CCEC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E1EFDD-599B-1704-B464-6CDF026A75CC}"/>
              </a:ext>
            </a:extLst>
          </p:cNvPr>
          <p:cNvSpPr>
            <a:spLocks noGrp="1"/>
          </p:cNvSpPr>
          <p:nvPr>
            <p:ph type="dt" sz="half" idx="10"/>
          </p:nvPr>
        </p:nvSpPr>
        <p:spPr/>
        <p:txBody>
          <a:bodyPr/>
          <a:lstStyle/>
          <a:p>
            <a:r>
              <a:rPr lang="en-US"/>
              <a:t>30/08/2026</a:t>
            </a:r>
            <a:endParaRPr lang="en-GB" dirty="0"/>
          </a:p>
        </p:txBody>
      </p:sp>
      <p:sp>
        <p:nvSpPr>
          <p:cNvPr id="6" name="Footer Placeholder 5">
            <a:extLst>
              <a:ext uri="{FF2B5EF4-FFF2-40B4-BE49-F238E27FC236}">
                <a16:creationId xmlns:a16="http://schemas.microsoft.com/office/drawing/2014/main" id="{C65A346C-4F34-7570-6805-1C92EB047AFF}"/>
              </a:ext>
            </a:extLst>
          </p:cNvPr>
          <p:cNvSpPr>
            <a:spLocks noGrp="1"/>
          </p:cNvSpPr>
          <p:nvPr>
            <p:ph type="ftr" sz="quarter" idx="11"/>
          </p:nvPr>
        </p:nvSpPr>
        <p:spPr/>
        <p:txBody>
          <a:bodyPr/>
          <a:lstStyle/>
          <a:p>
            <a:r>
              <a:rPr lang="en-GB" dirty="0"/>
              <a:t>Lancashire Association of Local Councils</a:t>
            </a:r>
          </a:p>
        </p:txBody>
      </p:sp>
      <p:sp>
        <p:nvSpPr>
          <p:cNvPr id="7" name="Slide Number Placeholder 6">
            <a:extLst>
              <a:ext uri="{FF2B5EF4-FFF2-40B4-BE49-F238E27FC236}">
                <a16:creationId xmlns:a16="http://schemas.microsoft.com/office/drawing/2014/main" id="{E623CA34-C138-BF18-E414-355BF4F1CFD8}"/>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1876012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CC3AD-20C0-746F-F5A8-F7C3740252F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729C07-9850-B807-FC2D-D478777CCB3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32DB26-A941-B71C-68FF-B38DCA354496}"/>
              </a:ext>
            </a:extLst>
          </p:cNvPr>
          <p:cNvSpPr>
            <a:spLocks noGrp="1"/>
          </p:cNvSpPr>
          <p:nvPr>
            <p:ph type="dt" sz="half" idx="10"/>
          </p:nvPr>
        </p:nvSpPr>
        <p:spPr/>
        <p:txBody>
          <a:bodyPr/>
          <a:lstStyle/>
          <a:p>
            <a:r>
              <a:rPr lang="en-US"/>
              <a:t>30/08/2026</a:t>
            </a:r>
            <a:endParaRPr lang="en-GB" dirty="0"/>
          </a:p>
        </p:txBody>
      </p:sp>
      <p:sp>
        <p:nvSpPr>
          <p:cNvPr id="5" name="Footer Placeholder 4">
            <a:extLst>
              <a:ext uri="{FF2B5EF4-FFF2-40B4-BE49-F238E27FC236}">
                <a16:creationId xmlns:a16="http://schemas.microsoft.com/office/drawing/2014/main" id="{60E98E47-9675-1E96-880F-000F58CA3A1A}"/>
              </a:ext>
            </a:extLst>
          </p:cNvPr>
          <p:cNvSpPr>
            <a:spLocks noGrp="1"/>
          </p:cNvSpPr>
          <p:nvPr>
            <p:ph type="ftr" sz="quarter" idx="11"/>
          </p:nvPr>
        </p:nvSpPr>
        <p:spPr/>
        <p:txBody>
          <a:bodyPr/>
          <a:lstStyle/>
          <a:p>
            <a:r>
              <a:rPr lang="en-GB" dirty="0"/>
              <a:t>Lancashire Association of Local Councils</a:t>
            </a:r>
          </a:p>
        </p:txBody>
      </p:sp>
      <p:sp>
        <p:nvSpPr>
          <p:cNvPr id="6" name="Slide Number Placeholder 5">
            <a:extLst>
              <a:ext uri="{FF2B5EF4-FFF2-40B4-BE49-F238E27FC236}">
                <a16:creationId xmlns:a16="http://schemas.microsoft.com/office/drawing/2014/main" id="{D92EA135-24AC-CC98-97EF-93CA7A42A702}"/>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1740604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7B1468-C704-B3AE-631D-BEEEA0A1694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0D6AA1F-E6F4-7C48-044C-FC3FEF19EA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30A6CA6-D7D4-7EDB-0FCA-8FAF37B25082}"/>
              </a:ext>
            </a:extLst>
          </p:cNvPr>
          <p:cNvSpPr>
            <a:spLocks noGrp="1"/>
          </p:cNvSpPr>
          <p:nvPr>
            <p:ph type="dt" sz="half" idx="10"/>
          </p:nvPr>
        </p:nvSpPr>
        <p:spPr/>
        <p:txBody>
          <a:bodyPr/>
          <a:lstStyle/>
          <a:p>
            <a:r>
              <a:rPr lang="en-US"/>
              <a:t>30/08/2026</a:t>
            </a:r>
            <a:endParaRPr lang="en-GB" dirty="0"/>
          </a:p>
        </p:txBody>
      </p:sp>
      <p:sp>
        <p:nvSpPr>
          <p:cNvPr id="5" name="Footer Placeholder 4">
            <a:extLst>
              <a:ext uri="{FF2B5EF4-FFF2-40B4-BE49-F238E27FC236}">
                <a16:creationId xmlns:a16="http://schemas.microsoft.com/office/drawing/2014/main" id="{B152DF39-4102-4F50-5361-8F84C4AB6FE3}"/>
              </a:ext>
            </a:extLst>
          </p:cNvPr>
          <p:cNvSpPr>
            <a:spLocks noGrp="1"/>
          </p:cNvSpPr>
          <p:nvPr>
            <p:ph type="ftr" sz="quarter" idx="11"/>
          </p:nvPr>
        </p:nvSpPr>
        <p:spPr/>
        <p:txBody>
          <a:bodyPr/>
          <a:lstStyle/>
          <a:p>
            <a:r>
              <a:rPr lang="en-GB" dirty="0"/>
              <a:t>Lancashire Association of Local Councils</a:t>
            </a:r>
          </a:p>
        </p:txBody>
      </p:sp>
      <p:sp>
        <p:nvSpPr>
          <p:cNvPr id="6" name="Slide Number Placeholder 5">
            <a:extLst>
              <a:ext uri="{FF2B5EF4-FFF2-40B4-BE49-F238E27FC236}">
                <a16:creationId xmlns:a16="http://schemas.microsoft.com/office/drawing/2014/main" id="{79FD26D6-B45B-548A-34BA-B8FF72F83C46}"/>
              </a:ext>
            </a:extLst>
          </p:cNvPr>
          <p:cNvSpPr>
            <a:spLocks noGrp="1"/>
          </p:cNvSpPr>
          <p:nvPr>
            <p:ph type="sldNum" sz="quarter" idx="12"/>
          </p:nvPr>
        </p:nvSpPr>
        <p:spPr/>
        <p:txBody>
          <a:bodyPr/>
          <a:lstStyle/>
          <a:p>
            <a:fld id="{A2F2EA15-D938-40F4-A86B-7BC6FF55862B}" type="slidenum">
              <a:rPr lang="en-GB" smtClean="0"/>
              <a:t>‹#›</a:t>
            </a:fld>
            <a:endParaRPr lang="en-GB" dirty="0"/>
          </a:p>
        </p:txBody>
      </p:sp>
    </p:spTree>
    <p:extLst>
      <p:ext uri="{BB962C8B-B14F-4D97-AF65-F5344CB8AC3E}">
        <p14:creationId xmlns:p14="http://schemas.microsoft.com/office/powerpoint/2010/main" val="11537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B3B75C-DA17-BB75-4D80-1BF5CA8105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E0BD105-FC14-A7C6-27D1-77C4964C286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4474E9-4E42-5FE2-6E6C-DF9B9A2AC0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US"/>
              <a:t>30/08/2026</a:t>
            </a:r>
            <a:endParaRPr lang="en-GB" dirty="0"/>
          </a:p>
        </p:txBody>
      </p:sp>
      <p:sp>
        <p:nvSpPr>
          <p:cNvPr id="5" name="Footer Placeholder 4">
            <a:extLst>
              <a:ext uri="{FF2B5EF4-FFF2-40B4-BE49-F238E27FC236}">
                <a16:creationId xmlns:a16="http://schemas.microsoft.com/office/drawing/2014/main" id="{3CA174B4-C43D-5851-01B2-1C20EFC2FD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dirty="0"/>
              <a:t>Lancashire Association of Local Councils</a:t>
            </a:r>
          </a:p>
        </p:txBody>
      </p:sp>
      <p:sp>
        <p:nvSpPr>
          <p:cNvPr id="6" name="Slide Number Placeholder 5">
            <a:extLst>
              <a:ext uri="{FF2B5EF4-FFF2-40B4-BE49-F238E27FC236}">
                <a16:creationId xmlns:a16="http://schemas.microsoft.com/office/drawing/2014/main" id="{2248B385-C0E2-69A0-48C9-87E3D7732B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2F2EA15-D938-40F4-A86B-7BC6FF55862B}" type="slidenum">
              <a:rPr lang="en-GB" smtClean="0"/>
              <a:t>‹#›</a:t>
            </a:fld>
            <a:endParaRPr lang="en-GB" dirty="0"/>
          </a:p>
        </p:txBody>
      </p:sp>
    </p:spTree>
    <p:extLst>
      <p:ext uri="{BB962C8B-B14F-4D97-AF65-F5344CB8AC3E}">
        <p14:creationId xmlns:p14="http://schemas.microsoft.com/office/powerpoint/2010/main" val="9122645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DD44261-E2BF-7E8A-53A2-A9226103A2BA}"/>
              </a:ext>
            </a:extLst>
          </p:cNvPr>
          <p:cNvSpPr>
            <a:spLocks noGrp="1"/>
          </p:cNvSpPr>
          <p:nvPr>
            <p:ph type="ctrTitle"/>
          </p:nvPr>
        </p:nvSpPr>
        <p:spPr>
          <a:xfrm>
            <a:off x="5622061" y="762538"/>
            <a:ext cx="5649349" cy="3199862"/>
          </a:xfrm>
        </p:spPr>
        <p:txBody>
          <a:bodyPr anchor="b">
            <a:normAutofit/>
          </a:bodyPr>
          <a:lstStyle/>
          <a:p>
            <a:pPr algn="l"/>
            <a:r>
              <a:rPr lang="en-GB" sz="6600" b="1" dirty="0">
                <a:solidFill>
                  <a:srgbClr val="FFFFFF"/>
                </a:solidFill>
              </a:rPr>
              <a:t>The Way Forward: Consultation</a:t>
            </a:r>
          </a:p>
        </p:txBody>
      </p:sp>
      <p:sp>
        <p:nvSpPr>
          <p:cNvPr id="17"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7682" y="4043302"/>
            <a:ext cx="5303520" cy="18288"/>
          </a:xfrm>
          <a:custGeom>
            <a:avLst/>
            <a:gdLst>
              <a:gd name="csX0" fmla="*/ 0 w 5303520"/>
              <a:gd name="csY0" fmla="*/ 0 h 18288"/>
              <a:gd name="csX1" fmla="*/ 556870 w 5303520"/>
              <a:gd name="csY1" fmla="*/ 0 h 18288"/>
              <a:gd name="csX2" fmla="*/ 1272845 w 5303520"/>
              <a:gd name="csY2" fmla="*/ 0 h 18288"/>
              <a:gd name="csX3" fmla="*/ 1882750 w 5303520"/>
              <a:gd name="csY3" fmla="*/ 0 h 18288"/>
              <a:gd name="csX4" fmla="*/ 2439619 w 5303520"/>
              <a:gd name="csY4" fmla="*/ 0 h 18288"/>
              <a:gd name="csX5" fmla="*/ 3155594 w 5303520"/>
              <a:gd name="csY5" fmla="*/ 0 h 18288"/>
              <a:gd name="csX6" fmla="*/ 3818534 w 5303520"/>
              <a:gd name="csY6" fmla="*/ 0 h 18288"/>
              <a:gd name="csX7" fmla="*/ 4481474 w 5303520"/>
              <a:gd name="csY7" fmla="*/ 0 h 18288"/>
              <a:gd name="csX8" fmla="*/ 5303520 w 5303520"/>
              <a:gd name="csY8" fmla="*/ 0 h 18288"/>
              <a:gd name="csX9" fmla="*/ 5303520 w 5303520"/>
              <a:gd name="csY9" fmla="*/ 18288 h 18288"/>
              <a:gd name="csX10" fmla="*/ 4746650 w 5303520"/>
              <a:gd name="csY10" fmla="*/ 18288 h 18288"/>
              <a:gd name="csX11" fmla="*/ 4242816 w 5303520"/>
              <a:gd name="csY11" fmla="*/ 18288 h 18288"/>
              <a:gd name="csX12" fmla="*/ 3526841 w 5303520"/>
              <a:gd name="csY12" fmla="*/ 18288 h 18288"/>
              <a:gd name="csX13" fmla="*/ 2969971 w 5303520"/>
              <a:gd name="csY13" fmla="*/ 18288 h 18288"/>
              <a:gd name="csX14" fmla="*/ 2253996 w 5303520"/>
              <a:gd name="csY14" fmla="*/ 18288 h 18288"/>
              <a:gd name="csX15" fmla="*/ 1484986 w 5303520"/>
              <a:gd name="csY15" fmla="*/ 18288 h 18288"/>
              <a:gd name="csX16" fmla="*/ 875081 w 5303520"/>
              <a:gd name="csY16" fmla="*/ 18288 h 18288"/>
              <a:gd name="csX17" fmla="*/ 0 w 5303520"/>
              <a:gd name="csY17" fmla="*/ 18288 h 18288"/>
              <a:gd name="csX18" fmla="*/ 0 w 530352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303520" h="18288" fill="none" extrusionOk="0">
                <a:moveTo>
                  <a:pt x="0" y="0"/>
                </a:moveTo>
                <a:cubicBezTo>
                  <a:pt x="191807" y="-19560"/>
                  <a:pt x="373092" y="14032"/>
                  <a:pt x="556870" y="0"/>
                </a:cubicBezTo>
                <a:cubicBezTo>
                  <a:pt x="740648" y="-14032"/>
                  <a:pt x="1109645" y="5886"/>
                  <a:pt x="1272845" y="0"/>
                </a:cubicBezTo>
                <a:cubicBezTo>
                  <a:pt x="1436045" y="-5886"/>
                  <a:pt x="1723352" y="-21940"/>
                  <a:pt x="1882750" y="0"/>
                </a:cubicBezTo>
                <a:cubicBezTo>
                  <a:pt x="2042148" y="21940"/>
                  <a:pt x="2308812" y="-23394"/>
                  <a:pt x="2439619" y="0"/>
                </a:cubicBezTo>
                <a:cubicBezTo>
                  <a:pt x="2570426" y="23394"/>
                  <a:pt x="2936980" y="-3315"/>
                  <a:pt x="3155594" y="0"/>
                </a:cubicBezTo>
                <a:cubicBezTo>
                  <a:pt x="3374208" y="3315"/>
                  <a:pt x="3528026" y="24519"/>
                  <a:pt x="3818534" y="0"/>
                </a:cubicBezTo>
                <a:cubicBezTo>
                  <a:pt x="4109042" y="-24519"/>
                  <a:pt x="4161759" y="-18720"/>
                  <a:pt x="4481474" y="0"/>
                </a:cubicBezTo>
                <a:cubicBezTo>
                  <a:pt x="4801189" y="18720"/>
                  <a:pt x="5011126" y="27308"/>
                  <a:pt x="5303520" y="0"/>
                </a:cubicBezTo>
                <a:cubicBezTo>
                  <a:pt x="5304050" y="6954"/>
                  <a:pt x="5304254" y="12839"/>
                  <a:pt x="5303520" y="18288"/>
                </a:cubicBezTo>
                <a:cubicBezTo>
                  <a:pt x="5132450" y="501"/>
                  <a:pt x="4953391" y="18714"/>
                  <a:pt x="4746650" y="18288"/>
                </a:cubicBezTo>
                <a:cubicBezTo>
                  <a:pt x="4539909" y="17863"/>
                  <a:pt x="4361261" y="7168"/>
                  <a:pt x="4242816" y="18288"/>
                </a:cubicBezTo>
                <a:cubicBezTo>
                  <a:pt x="4124371" y="29408"/>
                  <a:pt x="3754907" y="21026"/>
                  <a:pt x="3526841" y="18288"/>
                </a:cubicBezTo>
                <a:cubicBezTo>
                  <a:pt x="3298775" y="15550"/>
                  <a:pt x="3164473" y="3913"/>
                  <a:pt x="2969971" y="18288"/>
                </a:cubicBezTo>
                <a:cubicBezTo>
                  <a:pt x="2775469" y="32664"/>
                  <a:pt x="2608536" y="2050"/>
                  <a:pt x="2253996" y="18288"/>
                </a:cubicBezTo>
                <a:cubicBezTo>
                  <a:pt x="1899456" y="34526"/>
                  <a:pt x="1752044" y="28789"/>
                  <a:pt x="1484986" y="18288"/>
                </a:cubicBezTo>
                <a:cubicBezTo>
                  <a:pt x="1217928" y="7788"/>
                  <a:pt x="1060609" y="-4784"/>
                  <a:pt x="875081" y="18288"/>
                </a:cubicBezTo>
                <a:cubicBezTo>
                  <a:pt x="689553" y="41360"/>
                  <a:pt x="188846" y="25228"/>
                  <a:pt x="0" y="18288"/>
                </a:cubicBezTo>
                <a:cubicBezTo>
                  <a:pt x="-570" y="9279"/>
                  <a:pt x="132" y="5100"/>
                  <a:pt x="0" y="0"/>
                </a:cubicBezTo>
                <a:close/>
              </a:path>
              <a:path w="5303520" h="18288" stroke="0" extrusionOk="0">
                <a:moveTo>
                  <a:pt x="0" y="0"/>
                </a:moveTo>
                <a:cubicBezTo>
                  <a:pt x="181149" y="2038"/>
                  <a:pt x="442175" y="-27591"/>
                  <a:pt x="609905" y="0"/>
                </a:cubicBezTo>
                <a:cubicBezTo>
                  <a:pt x="777636" y="27591"/>
                  <a:pt x="947554" y="-24271"/>
                  <a:pt x="1113739" y="0"/>
                </a:cubicBezTo>
                <a:cubicBezTo>
                  <a:pt x="1279924" y="24271"/>
                  <a:pt x="1721318" y="-30891"/>
                  <a:pt x="1882750" y="0"/>
                </a:cubicBezTo>
                <a:cubicBezTo>
                  <a:pt x="2044182" y="30891"/>
                  <a:pt x="2270822" y="-14002"/>
                  <a:pt x="2492654" y="0"/>
                </a:cubicBezTo>
                <a:cubicBezTo>
                  <a:pt x="2714486" y="14002"/>
                  <a:pt x="2822632" y="27292"/>
                  <a:pt x="3102559" y="0"/>
                </a:cubicBezTo>
                <a:cubicBezTo>
                  <a:pt x="3382487" y="-27292"/>
                  <a:pt x="3489743" y="-31235"/>
                  <a:pt x="3871570" y="0"/>
                </a:cubicBezTo>
                <a:cubicBezTo>
                  <a:pt x="4253397" y="31235"/>
                  <a:pt x="4301475" y="22800"/>
                  <a:pt x="4428439" y="0"/>
                </a:cubicBezTo>
                <a:cubicBezTo>
                  <a:pt x="4555403" y="-22800"/>
                  <a:pt x="5018410" y="43534"/>
                  <a:pt x="5303520" y="0"/>
                </a:cubicBezTo>
                <a:cubicBezTo>
                  <a:pt x="5302837" y="5414"/>
                  <a:pt x="5302800" y="12510"/>
                  <a:pt x="5303520" y="18288"/>
                </a:cubicBezTo>
                <a:cubicBezTo>
                  <a:pt x="5082751" y="18456"/>
                  <a:pt x="4993374" y="24100"/>
                  <a:pt x="4746650" y="18288"/>
                </a:cubicBezTo>
                <a:cubicBezTo>
                  <a:pt x="4499926" y="12477"/>
                  <a:pt x="4368648" y="-7187"/>
                  <a:pt x="4083710" y="18288"/>
                </a:cubicBezTo>
                <a:cubicBezTo>
                  <a:pt x="3798772" y="43763"/>
                  <a:pt x="3729434" y="5501"/>
                  <a:pt x="3473806" y="18288"/>
                </a:cubicBezTo>
                <a:cubicBezTo>
                  <a:pt x="3218178" y="31075"/>
                  <a:pt x="3056855" y="30003"/>
                  <a:pt x="2704795" y="18288"/>
                </a:cubicBezTo>
                <a:cubicBezTo>
                  <a:pt x="2352735" y="6573"/>
                  <a:pt x="2319447" y="29257"/>
                  <a:pt x="1935785" y="18288"/>
                </a:cubicBezTo>
                <a:cubicBezTo>
                  <a:pt x="1552123" y="7320"/>
                  <a:pt x="1532619" y="-467"/>
                  <a:pt x="1378915" y="18288"/>
                </a:cubicBezTo>
                <a:cubicBezTo>
                  <a:pt x="1225211" y="37043"/>
                  <a:pt x="1038692" y="34308"/>
                  <a:pt x="715975" y="18288"/>
                </a:cubicBezTo>
                <a:cubicBezTo>
                  <a:pt x="393258" y="2268"/>
                  <a:pt x="303768" y="26944"/>
                  <a:pt x="0" y="18288"/>
                </a:cubicBezTo>
                <a:cubicBezTo>
                  <a:pt x="-306" y="11061"/>
                  <a:pt x="-655" y="7751"/>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9ABF700E-F7AF-D563-F64B-22A87639A612}"/>
              </a:ext>
            </a:extLst>
          </p:cNvPr>
          <p:cNvSpPr txBox="1"/>
          <p:nvPr/>
        </p:nvSpPr>
        <p:spPr>
          <a:xfrm>
            <a:off x="5622061" y="4142492"/>
            <a:ext cx="5649349" cy="1015663"/>
          </a:xfrm>
          <a:prstGeom prst="rect">
            <a:avLst/>
          </a:prstGeom>
          <a:noFill/>
        </p:spPr>
        <p:txBody>
          <a:bodyPr wrap="square" rtlCol="0">
            <a:spAutoFit/>
          </a:bodyPr>
          <a:lstStyle/>
          <a:p>
            <a:pPr algn="ctr"/>
            <a:r>
              <a:rPr lang="en-GB" sz="2000" b="1" dirty="0"/>
              <a:t>The purpose of this presentation and the supporting documents are to explain why LALC is considering incorporation.</a:t>
            </a:r>
          </a:p>
        </p:txBody>
      </p:sp>
      <p:pic>
        <p:nvPicPr>
          <p:cNvPr id="4" name="Picture 3" descr="A picture containing shape&#10;&#10;Description automatically generated">
            <a:extLst>
              <a:ext uri="{FF2B5EF4-FFF2-40B4-BE49-F238E27FC236}">
                <a16:creationId xmlns:a16="http://schemas.microsoft.com/office/drawing/2014/main" id="{0A366DD5-44AA-4E35-A760-022F0A0226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749" y="1982619"/>
            <a:ext cx="3420129" cy="1446381"/>
          </a:xfrm>
          <a:prstGeom prst="rect">
            <a:avLst/>
          </a:prstGeom>
        </p:spPr>
      </p:pic>
    </p:spTree>
    <p:extLst>
      <p:ext uri="{BB962C8B-B14F-4D97-AF65-F5344CB8AC3E}">
        <p14:creationId xmlns:p14="http://schemas.microsoft.com/office/powerpoint/2010/main" val="3654600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B59609-DA76-181C-C542-3FA80AD4DD28}"/>
              </a:ext>
            </a:extLst>
          </p:cNvPr>
          <p:cNvSpPr>
            <a:spLocks noGrp="1"/>
          </p:cNvSpPr>
          <p:nvPr>
            <p:ph type="title"/>
          </p:nvPr>
        </p:nvSpPr>
        <p:spPr>
          <a:xfrm>
            <a:off x="841248" y="256032"/>
            <a:ext cx="10506456" cy="1014984"/>
          </a:xfrm>
        </p:spPr>
        <p:txBody>
          <a:bodyPr anchor="b">
            <a:normAutofit/>
          </a:bodyPr>
          <a:lstStyle/>
          <a:p>
            <a:r>
              <a:rPr lang="en-GB" b="1" dirty="0"/>
              <a:t>How does LALC fit with the other CALC’s</a:t>
            </a:r>
          </a:p>
        </p:txBody>
      </p:sp>
      <p:sp>
        <p:nvSpPr>
          <p:cNvPr id="11" name="Rectangle 10">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13" name="Rectangle 12">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graphicFrame>
        <p:nvGraphicFramePr>
          <p:cNvPr id="5" name="Content Placeholder 2">
            <a:extLst>
              <a:ext uri="{FF2B5EF4-FFF2-40B4-BE49-F238E27FC236}">
                <a16:creationId xmlns:a16="http://schemas.microsoft.com/office/drawing/2014/main" id="{9FB103C8-C5EC-F06B-4C86-4310C4C249D3}"/>
              </a:ext>
            </a:extLst>
          </p:cNvPr>
          <p:cNvGraphicFramePr>
            <a:graphicFrameLocks noGrp="1"/>
          </p:cNvGraphicFramePr>
          <p:nvPr>
            <p:ph idx="1"/>
            <p:extLst>
              <p:ext uri="{D42A27DB-BD31-4B8C-83A1-F6EECF244321}">
                <p14:modId xmlns:p14="http://schemas.microsoft.com/office/powerpoint/2010/main" val="2487312666"/>
              </p:ext>
            </p:extLst>
          </p:nvPr>
        </p:nvGraphicFramePr>
        <p:xfrm>
          <a:off x="838200" y="1926266"/>
          <a:ext cx="10515600" cy="43575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A0BE83A0-6E3A-42EF-29D0-8257FD9D4A94}"/>
              </a:ext>
            </a:extLst>
          </p:cNvPr>
          <p:cNvSpPr>
            <a:spLocks noGrp="1"/>
          </p:cNvSpPr>
          <p:nvPr>
            <p:ph type="sldNum" sz="quarter" idx="12"/>
          </p:nvPr>
        </p:nvSpPr>
        <p:spPr/>
        <p:txBody>
          <a:bodyPr/>
          <a:lstStyle/>
          <a:p>
            <a:fld id="{A2F2EA15-D938-40F4-A86B-7BC6FF55862B}" type="slidenum">
              <a:rPr lang="en-GB" smtClean="0"/>
              <a:t>2</a:t>
            </a:fld>
            <a:endParaRPr lang="en-GB" dirty="0"/>
          </a:p>
        </p:txBody>
      </p:sp>
      <p:sp>
        <p:nvSpPr>
          <p:cNvPr id="7" name="Footer Placeholder 6">
            <a:extLst>
              <a:ext uri="{FF2B5EF4-FFF2-40B4-BE49-F238E27FC236}">
                <a16:creationId xmlns:a16="http://schemas.microsoft.com/office/drawing/2014/main" id="{CBFBC35D-4092-B2B1-8670-0163D2F2E854}"/>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3931822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A71B2C-A290-DC0D-34A7-2DC5535669E1}"/>
              </a:ext>
            </a:extLst>
          </p:cNvPr>
          <p:cNvSpPr>
            <a:spLocks noGrp="1"/>
          </p:cNvSpPr>
          <p:nvPr>
            <p:ph type="title"/>
          </p:nvPr>
        </p:nvSpPr>
        <p:spPr>
          <a:xfrm>
            <a:off x="1043631" y="809898"/>
            <a:ext cx="10173010" cy="1554480"/>
          </a:xfrm>
        </p:spPr>
        <p:txBody>
          <a:bodyPr anchor="ctr">
            <a:normAutofit/>
          </a:bodyPr>
          <a:lstStyle/>
          <a:p>
            <a:pPr algn="ctr"/>
            <a:r>
              <a:rPr lang="en-GB" sz="4800" dirty="0"/>
              <a:t>The Lancashire Association of Local Council</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3CEC5485-C1EF-0815-4182-47011F94A9CD}"/>
              </a:ext>
            </a:extLst>
          </p:cNvPr>
          <p:cNvGraphicFramePr>
            <a:graphicFrameLocks noGrp="1"/>
          </p:cNvGraphicFramePr>
          <p:nvPr>
            <p:ph idx="1"/>
            <p:extLst>
              <p:ext uri="{D42A27DB-BD31-4B8C-83A1-F6EECF244321}">
                <p14:modId xmlns:p14="http://schemas.microsoft.com/office/powerpoint/2010/main" val="1284792194"/>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52E4F022-C9AA-AAB9-7982-7D53BFA5CB82}"/>
              </a:ext>
            </a:extLst>
          </p:cNvPr>
          <p:cNvSpPr>
            <a:spLocks noGrp="1"/>
          </p:cNvSpPr>
          <p:nvPr>
            <p:ph type="sldNum" sz="quarter" idx="12"/>
          </p:nvPr>
        </p:nvSpPr>
        <p:spPr/>
        <p:txBody>
          <a:bodyPr/>
          <a:lstStyle/>
          <a:p>
            <a:fld id="{A2F2EA15-D938-40F4-A86B-7BC6FF55862B}" type="slidenum">
              <a:rPr lang="en-GB" smtClean="0"/>
              <a:t>3</a:t>
            </a:fld>
            <a:endParaRPr lang="en-GB" dirty="0"/>
          </a:p>
        </p:txBody>
      </p:sp>
      <p:sp>
        <p:nvSpPr>
          <p:cNvPr id="7" name="Footer Placeholder 6">
            <a:extLst>
              <a:ext uri="{FF2B5EF4-FFF2-40B4-BE49-F238E27FC236}">
                <a16:creationId xmlns:a16="http://schemas.microsoft.com/office/drawing/2014/main" id="{96E85BEF-8269-B755-B6F6-85E51285A7C6}"/>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2213555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5093FF9-D30B-87E4-B1D5-89EFFC061B18}"/>
              </a:ext>
            </a:extLst>
          </p:cNvPr>
          <p:cNvSpPr>
            <a:spLocks noGrp="1"/>
          </p:cNvSpPr>
          <p:nvPr>
            <p:ph type="title"/>
          </p:nvPr>
        </p:nvSpPr>
        <p:spPr>
          <a:xfrm>
            <a:off x="1171074" y="1396686"/>
            <a:ext cx="3240506" cy="4064628"/>
          </a:xfrm>
        </p:spPr>
        <p:txBody>
          <a:bodyPr>
            <a:normAutofit/>
          </a:bodyPr>
          <a:lstStyle/>
          <a:p>
            <a:r>
              <a:rPr lang="en-GB" b="1" dirty="0">
                <a:solidFill>
                  <a:srgbClr val="FFFFFF"/>
                </a:solidFill>
              </a:rPr>
              <a:t>Lancashire Association of Local Councils: Current structure</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201F9D4-FAFB-1E78-A12E-36F93A5C9E88}"/>
              </a:ext>
            </a:extLst>
          </p:cNvPr>
          <p:cNvSpPr>
            <a:spLocks noGrp="1"/>
          </p:cNvSpPr>
          <p:nvPr>
            <p:ph idx="1"/>
          </p:nvPr>
        </p:nvSpPr>
        <p:spPr>
          <a:xfrm>
            <a:off x="5370153" y="1526033"/>
            <a:ext cx="5536397" cy="3935281"/>
          </a:xfrm>
        </p:spPr>
        <p:txBody>
          <a:bodyPr>
            <a:normAutofit fontScale="92500" lnSpcReduction="10000"/>
          </a:bodyPr>
          <a:lstStyle/>
          <a:p>
            <a:r>
              <a:rPr lang="en-GB" sz="1800" dirty="0"/>
              <a:t>LALC has a small part-time team lead by out Chief Officer Debra Platt and supported by Jessica Dibble</a:t>
            </a:r>
          </a:p>
          <a:p>
            <a:r>
              <a:rPr lang="en-GB" sz="1800" dirty="0"/>
              <a:t>LALC does not have an office</a:t>
            </a:r>
          </a:p>
          <a:p>
            <a:r>
              <a:rPr lang="en-GB" sz="1800" dirty="0"/>
              <a:t>LALC currently is managed by an Executive Committee made up of 45 nominated members from the area committees(36) &amp; MALC (9) who delegate some tasks to the Finance &amp; Management (F&amp;M) committee who make recommendations to the executive committee</a:t>
            </a:r>
          </a:p>
          <a:p>
            <a:r>
              <a:rPr lang="en-GB" sz="1800" dirty="0"/>
              <a:t>The President and Vice President are observers to the Finance &amp; Management and Executive Committees</a:t>
            </a:r>
          </a:p>
          <a:p>
            <a:r>
              <a:rPr lang="en-GB" sz="1800" dirty="0"/>
              <a:t>The Executive Committee meets quarterly.</a:t>
            </a:r>
          </a:p>
          <a:p>
            <a:r>
              <a:rPr lang="en-GB" sz="1800" dirty="0"/>
              <a:t>Currently there are 11 District Area Committees  </a:t>
            </a:r>
          </a:p>
          <a:p>
            <a:r>
              <a:rPr lang="en-GB" sz="1800" dirty="0"/>
              <a:t>MALC and Greater Manchester are Metropolitan Boroughs.</a:t>
            </a:r>
          </a:p>
          <a:p>
            <a:endParaRPr lang="en-GB" sz="1800" dirty="0"/>
          </a:p>
          <a:p>
            <a:endParaRPr lang="en-GB" sz="1800" dirty="0"/>
          </a:p>
        </p:txBody>
      </p:sp>
      <p:sp>
        <p:nvSpPr>
          <p:cNvPr id="6" name="Slide Number Placeholder 5">
            <a:extLst>
              <a:ext uri="{FF2B5EF4-FFF2-40B4-BE49-F238E27FC236}">
                <a16:creationId xmlns:a16="http://schemas.microsoft.com/office/drawing/2014/main" id="{3AF65A91-FDAF-0799-77FC-5913191DCD4B}"/>
              </a:ext>
            </a:extLst>
          </p:cNvPr>
          <p:cNvSpPr>
            <a:spLocks noGrp="1"/>
          </p:cNvSpPr>
          <p:nvPr>
            <p:ph type="sldNum" sz="quarter" idx="12"/>
          </p:nvPr>
        </p:nvSpPr>
        <p:spPr/>
        <p:txBody>
          <a:bodyPr/>
          <a:lstStyle/>
          <a:p>
            <a:fld id="{A2F2EA15-D938-40F4-A86B-7BC6FF55862B}" type="slidenum">
              <a:rPr lang="en-GB" smtClean="0"/>
              <a:t>4</a:t>
            </a:fld>
            <a:endParaRPr lang="en-GB" dirty="0"/>
          </a:p>
        </p:txBody>
      </p:sp>
      <p:sp>
        <p:nvSpPr>
          <p:cNvPr id="7" name="Footer Placeholder 6">
            <a:extLst>
              <a:ext uri="{FF2B5EF4-FFF2-40B4-BE49-F238E27FC236}">
                <a16:creationId xmlns:a16="http://schemas.microsoft.com/office/drawing/2014/main" id="{78CD0B7F-33B5-DFC6-B8B4-7A2D5F369174}"/>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5805771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155C8C-9DE1-C2F6-5C40-0DF6451B9382}"/>
              </a:ext>
            </a:extLst>
          </p:cNvPr>
          <p:cNvSpPr>
            <a:spLocks noGrp="1"/>
          </p:cNvSpPr>
          <p:nvPr>
            <p:ph type="title"/>
          </p:nvPr>
        </p:nvSpPr>
        <p:spPr>
          <a:xfrm>
            <a:off x="1383564" y="348865"/>
            <a:ext cx="9718111" cy="1576446"/>
          </a:xfrm>
        </p:spPr>
        <p:txBody>
          <a:bodyPr anchor="ctr">
            <a:normAutofit/>
          </a:bodyPr>
          <a:lstStyle/>
          <a:p>
            <a:r>
              <a:rPr lang="en-GB" sz="4000" dirty="0">
                <a:solidFill>
                  <a:srgbClr val="FFFFFF"/>
                </a:solidFill>
              </a:rPr>
              <a:t>Why is LALC considering change </a:t>
            </a:r>
          </a:p>
        </p:txBody>
      </p:sp>
      <p:graphicFrame>
        <p:nvGraphicFramePr>
          <p:cNvPr id="5" name="Content Placeholder 2">
            <a:extLst>
              <a:ext uri="{FF2B5EF4-FFF2-40B4-BE49-F238E27FC236}">
                <a16:creationId xmlns:a16="http://schemas.microsoft.com/office/drawing/2014/main" id="{78687E84-AD9F-78DE-3788-90F9A9D75D1D}"/>
              </a:ext>
            </a:extLst>
          </p:cNvPr>
          <p:cNvGraphicFramePr>
            <a:graphicFrameLocks noGrp="1"/>
          </p:cNvGraphicFramePr>
          <p:nvPr>
            <p:ph idx="1"/>
            <p:extLst>
              <p:ext uri="{D42A27DB-BD31-4B8C-83A1-F6EECF244321}">
                <p14:modId xmlns:p14="http://schemas.microsoft.com/office/powerpoint/2010/main" val="3276175725"/>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93045B14-5C09-F1EF-1915-02F7CA8BD105}"/>
              </a:ext>
            </a:extLst>
          </p:cNvPr>
          <p:cNvSpPr>
            <a:spLocks noGrp="1"/>
          </p:cNvSpPr>
          <p:nvPr>
            <p:ph type="sldNum" sz="quarter" idx="12"/>
          </p:nvPr>
        </p:nvSpPr>
        <p:spPr/>
        <p:txBody>
          <a:bodyPr/>
          <a:lstStyle/>
          <a:p>
            <a:fld id="{A2F2EA15-D938-40F4-A86B-7BC6FF55862B}" type="slidenum">
              <a:rPr lang="en-GB" smtClean="0"/>
              <a:t>5</a:t>
            </a:fld>
            <a:endParaRPr lang="en-GB" dirty="0"/>
          </a:p>
        </p:txBody>
      </p:sp>
      <p:sp>
        <p:nvSpPr>
          <p:cNvPr id="7" name="Footer Placeholder 6">
            <a:extLst>
              <a:ext uri="{FF2B5EF4-FFF2-40B4-BE49-F238E27FC236}">
                <a16:creationId xmlns:a16="http://schemas.microsoft.com/office/drawing/2014/main" id="{76FFF1F0-2C15-23E0-35D0-77AEA78E7143}"/>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772461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8B0ABC6-2692-A157-7247-4517C0F811B2}"/>
              </a:ext>
            </a:extLst>
          </p:cNvPr>
          <p:cNvSpPr>
            <a:spLocks noGrp="1"/>
          </p:cNvSpPr>
          <p:nvPr>
            <p:ph type="title"/>
          </p:nvPr>
        </p:nvSpPr>
        <p:spPr>
          <a:xfrm>
            <a:off x="686834" y="591344"/>
            <a:ext cx="3200400" cy="5585619"/>
          </a:xfrm>
        </p:spPr>
        <p:txBody>
          <a:bodyPr>
            <a:normAutofit/>
          </a:bodyPr>
          <a:lstStyle/>
          <a:p>
            <a:r>
              <a:rPr lang="en-GB" b="1" dirty="0">
                <a:solidFill>
                  <a:srgbClr val="FFFFFF"/>
                </a:solidFill>
              </a:rPr>
              <a:t>Process so far</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2B04AE0B-C40C-D7FC-7D9B-4611A4E0C786}"/>
              </a:ext>
            </a:extLst>
          </p:cNvPr>
          <p:cNvSpPr>
            <a:spLocks noGrp="1"/>
          </p:cNvSpPr>
          <p:nvPr>
            <p:ph idx="1"/>
          </p:nvPr>
        </p:nvSpPr>
        <p:spPr>
          <a:xfrm>
            <a:off x="4447308" y="591344"/>
            <a:ext cx="6906491" cy="5585619"/>
          </a:xfrm>
        </p:spPr>
        <p:txBody>
          <a:bodyPr anchor="ctr">
            <a:normAutofit/>
          </a:bodyPr>
          <a:lstStyle/>
          <a:p>
            <a:pPr marL="0" indent="0">
              <a:buNone/>
            </a:pPr>
            <a:r>
              <a:rPr lang="en-GB" dirty="0"/>
              <a:t>The Task &amp; Finish group made up of Executive committee members explored:</a:t>
            </a:r>
          </a:p>
          <a:p>
            <a:pPr>
              <a:buFont typeface="Wingdings" panose="05000000000000000000" pitchFamily="2" charset="2"/>
              <a:buChar char="Ø"/>
            </a:pPr>
            <a:r>
              <a:rPr lang="en-GB" dirty="0"/>
              <a:t>Current insurance position and sought clarification</a:t>
            </a:r>
          </a:p>
          <a:p>
            <a:pPr>
              <a:buFont typeface="Wingdings" panose="05000000000000000000" pitchFamily="2" charset="2"/>
              <a:buChar char="Ø"/>
            </a:pPr>
            <a:r>
              <a:rPr lang="en-GB" dirty="0"/>
              <a:t>Looked at options, produced a comparison document which are in the appendix to pack and are slides 7 &amp; 8</a:t>
            </a:r>
          </a:p>
          <a:p>
            <a:pPr>
              <a:buFont typeface="Wingdings" panose="05000000000000000000" pitchFamily="2" charset="2"/>
              <a:buChar char="Ø"/>
            </a:pPr>
            <a:r>
              <a:rPr lang="en-GB" dirty="0"/>
              <a:t> Legal options were clarified by Tozers</a:t>
            </a:r>
          </a:p>
          <a:p>
            <a:endParaRPr lang="en-GB" dirty="0"/>
          </a:p>
        </p:txBody>
      </p:sp>
      <p:sp>
        <p:nvSpPr>
          <p:cNvPr id="6" name="Slide Number Placeholder 5">
            <a:extLst>
              <a:ext uri="{FF2B5EF4-FFF2-40B4-BE49-F238E27FC236}">
                <a16:creationId xmlns:a16="http://schemas.microsoft.com/office/drawing/2014/main" id="{69DBD9F7-BEF4-C3A3-4152-1A41AEE771DA}"/>
              </a:ext>
            </a:extLst>
          </p:cNvPr>
          <p:cNvSpPr>
            <a:spLocks noGrp="1"/>
          </p:cNvSpPr>
          <p:nvPr>
            <p:ph type="sldNum" sz="quarter" idx="12"/>
          </p:nvPr>
        </p:nvSpPr>
        <p:spPr/>
        <p:txBody>
          <a:bodyPr/>
          <a:lstStyle/>
          <a:p>
            <a:fld id="{A2F2EA15-D938-40F4-A86B-7BC6FF55862B}" type="slidenum">
              <a:rPr lang="en-GB" smtClean="0"/>
              <a:t>6</a:t>
            </a:fld>
            <a:endParaRPr lang="en-GB" dirty="0"/>
          </a:p>
        </p:txBody>
      </p:sp>
      <p:sp>
        <p:nvSpPr>
          <p:cNvPr id="7" name="Footer Placeholder 6">
            <a:extLst>
              <a:ext uri="{FF2B5EF4-FFF2-40B4-BE49-F238E27FC236}">
                <a16:creationId xmlns:a16="http://schemas.microsoft.com/office/drawing/2014/main" id="{AA5181C5-6BAA-0C54-0DA3-43AF54970418}"/>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4194169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4994F7-5129-A01C-2854-14051D835AA1}"/>
              </a:ext>
            </a:extLst>
          </p:cNvPr>
          <p:cNvPicPr>
            <a:picLocks noChangeAspect="1"/>
          </p:cNvPicPr>
          <p:nvPr/>
        </p:nvPicPr>
        <p:blipFill>
          <a:blip r:embed="rId3"/>
          <a:stretch>
            <a:fillRect/>
          </a:stretch>
        </p:blipFill>
        <p:spPr>
          <a:xfrm>
            <a:off x="3678077" y="0"/>
            <a:ext cx="4835845" cy="6858000"/>
          </a:xfrm>
          <a:prstGeom prst="rect">
            <a:avLst/>
          </a:prstGeom>
        </p:spPr>
      </p:pic>
      <p:sp>
        <p:nvSpPr>
          <p:cNvPr id="4" name="TextBox 3">
            <a:extLst>
              <a:ext uri="{FF2B5EF4-FFF2-40B4-BE49-F238E27FC236}">
                <a16:creationId xmlns:a16="http://schemas.microsoft.com/office/drawing/2014/main" id="{43680A51-0323-7BB5-7017-51EF68F9275D}"/>
              </a:ext>
            </a:extLst>
          </p:cNvPr>
          <p:cNvSpPr txBox="1"/>
          <p:nvPr/>
        </p:nvSpPr>
        <p:spPr>
          <a:xfrm>
            <a:off x="8866094" y="6140824"/>
            <a:ext cx="2779059" cy="369332"/>
          </a:xfrm>
          <a:prstGeom prst="rect">
            <a:avLst/>
          </a:prstGeom>
          <a:noFill/>
        </p:spPr>
        <p:txBody>
          <a:bodyPr wrap="square" rtlCol="0">
            <a:spAutoFit/>
          </a:bodyPr>
          <a:lstStyle/>
          <a:p>
            <a:r>
              <a:rPr lang="en-GB" dirty="0"/>
              <a:t>Courtesy of Cllr Hampson</a:t>
            </a:r>
          </a:p>
        </p:txBody>
      </p:sp>
      <p:sp>
        <p:nvSpPr>
          <p:cNvPr id="6" name="Slide Number Placeholder 5">
            <a:extLst>
              <a:ext uri="{FF2B5EF4-FFF2-40B4-BE49-F238E27FC236}">
                <a16:creationId xmlns:a16="http://schemas.microsoft.com/office/drawing/2014/main" id="{3E19CD98-A3EB-DCC0-AC57-4454B950447F}"/>
              </a:ext>
            </a:extLst>
          </p:cNvPr>
          <p:cNvSpPr>
            <a:spLocks noGrp="1"/>
          </p:cNvSpPr>
          <p:nvPr>
            <p:ph type="sldNum" sz="quarter" idx="12"/>
          </p:nvPr>
        </p:nvSpPr>
        <p:spPr/>
        <p:txBody>
          <a:bodyPr/>
          <a:lstStyle/>
          <a:p>
            <a:fld id="{A2F2EA15-D938-40F4-A86B-7BC6FF55862B}" type="slidenum">
              <a:rPr lang="en-GB" smtClean="0"/>
              <a:t>7</a:t>
            </a:fld>
            <a:endParaRPr lang="en-GB" dirty="0"/>
          </a:p>
        </p:txBody>
      </p:sp>
      <p:sp>
        <p:nvSpPr>
          <p:cNvPr id="7" name="Footer Placeholder 6">
            <a:extLst>
              <a:ext uri="{FF2B5EF4-FFF2-40B4-BE49-F238E27FC236}">
                <a16:creationId xmlns:a16="http://schemas.microsoft.com/office/drawing/2014/main" id="{5735904D-A84B-C796-C52B-FD88A34E8B61}"/>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2029273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C0C3B48-767B-B0E9-7FB7-463667437DDC}"/>
              </a:ext>
            </a:extLst>
          </p:cNvPr>
          <p:cNvPicPr>
            <a:picLocks noGrp="1" noChangeAspect="1"/>
          </p:cNvPicPr>
          <p:nvPr>
            <p:ph idx="1"/>
          </p:nvPr>
        </p:nvPicPr>
        <p:blipFill>
          <a:blip r:embed="rId3"/>
          <a:stretch>
            <a:fillRect/>
          </a:stretch>
        </p:blipFill>
        <p:spPr>
          <a:xfrm>
            <a:off x="4116071" y="542925"/>
            <a:ext cx="3959857" cy="5634038"/>
          </a:xfrm>
          <a:prstGeom prst="rect">
            <a:avLst/>
          </a:prstGeom>
        </p:spPr>
      </p:pic>
      <p:pic>
        <p:nvPicPr>
          <p:cNvPr id="11" name="Picture 10">
            <a:extLst>
              <a:ext uri="{FF2B5EF4-FFF2-40B4-BE49-F238E27FC236}">
                <a16:creationId xmlns:a16="http://schemas.microsoft.com/office/drawing/2014/main" id="{3A4DCA32-2DCC-0EE8-F936-9C1FCBF6FA9F}"/>
              </a:ext>
            </a:extLst>
          </p:cNvPr>
          <p:cNvPicPr>
            <a:picLocks noChangeAspect="1"/>
          </p:cNvPicPr>
          <p:nvPr/>
        </p:nvPicPr>
        <p:blipFill>
          <a:blip r:embed="rId4"/>
          <a:stretch>
            <a:fillRect/>
          </a:stretch>
        </p:blipFill>
        <p:spPr>
          <a:xfrm>
            <a:off x="3685943" y="0"/>
            <a:ext cx="4820114" cy="6858000"/>
          </a:xfrm>
          <a:prstGeom prst="rect">
            <a:avLst/>
          </a:prstGeom>
        </p:spPr>
      </p:pic>
      <p:sp>
        <p:nvSpPr>
          <p:cNvPr id="12" name="TextBox 11">
            <a:extLst>
              <a:ext uri="{FF2B5EF4-FFF2-40B4-BE49-F238E27FC236}">
                <a16:creationId xmlns:a16="http://schemas.microsoft.com/office/drawing/2014/main" id="{23AF3CE7-7D6E-A603-9838-DE3959706E09}"/>
              </a:ext>
            </a:extLst>
          </p:cNvPr>
          <p:cNvSpPr txBox="1"/>
          <p:nvPr/>
        </p:nvSpPr>
        <p:spPr>
          <a:xfrm>
            <a:off x="8776447" y="5862918"/>
            <a:ext cx="2788024" cy="369332"/>
          </a:xfrm>
          <a:prstGeom prst="rect">
            <a:avLst/>
          </a:prstGeom>
          <a:noFill/>
        </p:spPr>
        <p:txBody>
          <a:bodyPr wrap="square" rtlCol="0">
            <a:spAutoFit/>
          </a:bodyPr>
          <a:lstStyle/>
          <a:p>
            <a:r>
              <a:rPr lang="en-GB" dirty="0"/>
              <a:t>Courtesy of Cllr. Hampson</a:t>
            </a:r>
          </a:p>
        </p:txBody>
      </p:sp>
      <p:sp>
        <p:nvSpPr>
          <p:cNvPr id="4" name="Slide Number Placeholder 3">
            <a:extLst>
              <a:ext uri="{FF2B5EF4-FFF2-40B4-BE49-F238E27FC236}">
                <a16:creationId xmlns:a16="http://schemas.microsoft.com/office/drawing/2014/main" id="{140D9EFB-9FFE-F406-F833-4D92668FA086}"/>
              </a:ext>
            </a:extLst>
          </p:cNvPr>
          <p:cNvSpPr>
            <a:spLocks noGrp="1"/>
          </p:cNvSpPr>
          <p:nvPr>
            <p:ph type="sldNum" sz="quarter" idx="12"/>
          </p:nvPr>
        </p:nvSpPr>
        <p:spPr/>
        <p:txBody>
          <a:bodyPr/>
          <a:lstStyle/>
          <a:p>
            <a:fld id="{A2F2EA15-D938-40F4-A86B-7BC6FF55862B}" type="slidenum">
              <a:rPr lang="en-GB" smtClean="0"/>
              <a:t>8</a:t>
            </a:fld>
            <a:endParaRPr lang="en-GB" dirty="0"/>
          </a:p>
        </p:txBody>
      </p:sp>
      <p:sp>
        <p:nvSpPr>
          <p:cNvPr id="5" name="Footer Placeholder 4">
            <a:extLst>
              <a:ext uri="{FF2B5EF4-FFF2-40B4-BE49-F238E27FC236}">
                <a16:creationId xmlns:a16="http://schemas.microsoft.com/office/drawing/2014/main" id="{72C12602-ED74-FCB5-E236-AA85096EFF4D}"/>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1242998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85571DE-4F13-17F7-BC03-C2A6F0C5700B}"/>
              </a:ext>
            </a:extLst>
          </p:cNvPr>
          <p:cNvSpPr>
            <a:spLocks noGrp="1"/>
          </p:cNvSpPr>
          <p:nvPr>
            <p:ph type="title"/>
          </p:nvPr>
        </p:nvSpPr>
        <p:spPr>
          <a:xfrm>
            <a:off x="686834" y="1153572"/>
            <a:ext cx="3200400" cy="4461163"/>
          </a:xfrm>
        </p:spPr>
        <p:txBody>
          <a:bodyPr>
            <a:normAutofit/>
          </a:bodyPr>
          <a:lstStyle/>
          <a:p>
            <a:r>
              <a:rPr lang="en-GB" dirty="0">
                <a:solidFill>
                  <a:srgbClr val="FFFFFF"/>
                </a:solidFill>
              </a:rPr>
              <a:t>So what is a Company Limited by Guarantee (CLG)?</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E819D2B5-B425-D515-D616-6D489FEF726C}"/>
              </a:ext>
            </a:extLst>
          </p:cNvPr>
          <p:cNvSpPr>
            <a:spLocks noGrp="1"/>
          </p:cNvSpPr>
          <p:nvPr>
            <p:ph idx="1"/>
          </p:nvPr>
        </p:nvSpPr>
        <p:spPr>
          <a:xfrm>
            <a:off x="4447308" y="591344"/>
            <a:ext cx="6906491" cy="5585619"/>
          </a:xfrm>
        </p:spPr>
        <p:txBody>
          <a:bodyPr anchor="ctr">
            <a:normAutofit/>
          </a:bodyPr>
          <a:lstStyle/>
          <a:p>
            <a:pPr marL="0" indent="0">
              <a:buNone/>
            </a:pPr>
            <a:r>
              <a:rPr lang="en-US" sz="2600" dirty="0"/>
              <a:t>A CLG is designed for organisations such as membership bodies, professional associations, charities and representative organisations.</a:t>
            </a:r>
            <a:endParaRPr lang="en-GB" sz="2600" dirty="0"/>
          </a:p>
          <a:p>
            <a:pPr marL="0" indent="0">
              <a:buNone/>
            </a:pPr>
            <a:r>
              <a:rPr lang="en-US" sz="2600" dirty="0"/>
              <a:t>A CLG:</a:t>
            </a:r>
            <a:endParaRPr lang="en-GB" sz="2600" dirty="0"/>
          </a:p>
          <a:p>
            <a:r>
              <a:rPr lang="en-US" sz="2600" dirty="0"/>
              <a:t>Has no member-owned shares</a:t>
            </a:r>
          </a:p>
          <a:p>
            <a:r>
              <a:rPr lang="en-US" sz="2600" dirty="0"/>
              <a:t>Limits each member's liability to £1 (the Guarantee)</a:t>
            </a:r>
            <a:endParaRPr lang="en-GB" sz="2600" dirty="0"/>
          </a:p>
          <a:p>
            <a:pPr lvl="0"/>
            <a:r>
              <a:rPr lang="en-US" sz="2600" dirty="0"/>
              <a:t>Is intended to retain and reinvest any surplus rather than pay it to members</a:t>
            </a:r>
            <a:endParaRPr lang="en-GB" sz="2600" dirty="0"/>
          </a:p>
          <a:p>
            <a:r>
              <a:rPr lang="en-US" sz="2600" dirty="0"/>
              <a:t> The CLG itself can employ staff, own assets, hold contracts and enter legal agreements</a:t>
            </a:r>
            <a:endParaRPr lang="en-GB" sz="2600" dirty="0"/>
          </a:p>
          <a:p>
            <a:endParaRPr lang="en-GB" sz="2600" dirty="0"/>
          </a:p>
        </p:txBody>
      </p:sp>
      <p:sp>
        <p:nvSpPr>
          <p:cNvPr id="6" name="Slide Number Placeholder 5">
            <a:extLst>
              <a:ext uri="{FF2B5EF4-FFF2-40B4-BE49-F238E27FC236}">
                <a16:creationId xmlns:a16="http://schemas.microsoft.com/office/drawing/2014/main" id="{AD875C31-907E-69B0-B117-D8E9674051DF}"/>
              </a:ext>
            </a:extLst>
          </p:cNvPr>
          <p:cNvSpPr>
            <a:spLocks noGrp="1"/>
          </p:cNvSpPr>
          <p:nvPr>
            <p:ph type="sldNum" sz="quarter" idx="12"/>
          </p:nvPr>
        </p:nvSpPr>
        <p:spPr/>
        <p:txBody>
          <a:bodyPr/>
          <a:lstStyle/>
          <a:p>
            <a:fld id="{A2F2EA15-D938-40F4-A86B-7BC6FF55862B}" type="slidenum">
              <a:rPr lang="en-GB" smtClean="0"/>
              <a:t>9</a:t>
            </a:fld>
            <a:endParaRPr lang="en-GB" dirty="0"/>
          </a:p>
        </p:txBody>
      </p:sp>
      <p:sp>
        <p:nvSpPr>
          <p:cNvPr id="7" name="Footer Placeholder 6">
            <a:extLst>
              <a:ext uri="{FF2B5EF4-FFF2-40B4-BE49-F238E27FC236}">
                <a16:creationId xmlns:a16="http://schemas.microsoft.com/office/drawing/2014/main" id="{F3C7B83A-67ED-7431-947A-07FEE07FEF0A}"/>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2278190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39">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Shape 41">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35" name="Title 1">
            <a:extLst>
              <a:ext uri="{FF2B5EF4-FFF2-40B4-BE49-F238E27FC236}">
                <a16:creationId xmlns:a16="http://schemas.microsoft.com/office/drawing/2014/main" id="{0253229E-C7BD-47A0-BEB4-79DC6032DF4C}"/>
              </a:ext>
            </a:extLst>
          </p:cNvPr>
          <p:cNvSpPr>
            <a:spLocks noGrp="1"/>
          </p:cNvSpPr>
          <p:nvPr>
            <p:ph type="title"/>
          </p:nvPr>
        </p:nvSpPr>
        <p:spPr>
          <a:xfrm>
            <a:off x="838200" y="643467"/>
            <a:ext cx="2951205" cy="5571066"/>
          </a:xfrm>
        </p:spPr>
        <p:txBody>
          <a:bodyPr>
            <a:normAutofit/>
          </a:bodyPr>
          <a:lstStyle/>
          <a:p>
            <a:r>
              <a:rPr lang="en-GB" dirty="0">
                <a:solidFill>
                  <a:srgbClr val="FFFFFF"/>
                </a:solidFill>
              </a:rPr>
              <a:t>Current Position</a:t>
            </a:r>
          </a:p>
        </p:txBody>
      </p:sp>
      <p:graphicFrame>
        <p:nvGraphicFramePr>
          <p:cNvPr id="5" name="Content Placeholder 2">
            <a:extLst>
              <a:ext uri="{FF2B5EF4-FFF2-40B4-BE49-F238E27FC236}">
                <a16:creationId xmlns:a16="http://schemas.microsoft.com/office/drawing/2014/main" id="{70F52AAA-442A-1880-01A6-18359F2053C7}"/>
              </a:ext>
            </a:extLst>
          </p:cNvPr>
          <p:cNvGraphicFramePr>
            <a:graphicFrameLocks noGrp="1"/>
          </p:cNvGraphicFramePr>
          <p:nvPr>
            <p:ph idx="1"/>
            <p:extLst>
              <p:ext uri="{D42A27DB-BD31-4B8C-83A1-F6EECF244321}">
                <p14:modId xmlns:p14="http://schemas.microsoft.com/office/powerpoint/2010/main" val="1730847508"/>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6D637F17-100E-35BB-9BA6-DD5484589604}"/>
              </a:ext>
            </a:extLst>
          </p:cNvPr>
          <p:cNvSpPr>
            <a:spLocks noGrp="1"/>
          </p:cNvSpPr>
          <p:nvPr>
            <p:ph type="sldNum" sz="quarter" idx="12"/>
          </p:nvPr>
        </p:nvSpPr>
        <p:spPr/>
        <p:txBody>
          <a:bodyPr/>
          <a:lstStyle/>
          <a:p>
            <a:fld id="{A2F2EA15-D938-40F4-A86B-7BC6FF55862B}" type="slidenum">
              <a:rPr lang="en-GB" smtClean="0"/>
              <a:t>10</a:t>
            </a:fld>
            <a:endParaRPr lang="en-GB" dirty="0"/>
          </a:p>
        </p:txBody>
      </p:sp>
      <p:sp>
        <p:nvSpPr>
          <p:cNvPr id="6" name="Footer Placeholder 5">
            <a:extLst>
              <a:ext uri="{FF2B5EF4-FFF2-40B4-BE49-F238E27FC236}">
                <a16:creationId xmlns:a16="http://schemas.microsoft.com/office/drawing/2014/main" id="{7F3272EC-3904-2727-AC71-8958AC70D69A}"/>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1787883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2" name="Title 1">
            <a:extLst>
              <a:ext uri="{FF2B5EF4-FFF2-40B4-BE49-F238E27FC236}">
                <a16:creationId xmlns:a16="http://schemas.microsoft.com/office/drawing/2014/main" id="{B2E6051C-319A-7378-5946-FD992F6709B7}"/>
              </a:ext>
            </a:extLst>
          </p:cNvPr>
          <p:cNvSpPr>
            <a:spLocks noGrp="1"/>
          </p:cNvSpPr>
          <p:nvPr>
            <p:ph type="title"/>
          </p:nvPr>
        </p:nvSpPr>
        <p:spPr>
          <a:xfrm>
            <a:off x="838200" y="643467"/>
            <a:ext cx="2951205" cy="5571066"/>
          </a:xfrm>
        </p:spPr>
        <p:txBody>
          <a:bodyPr>
            <a:normAutofit/>
          </a:bodyPr>
          <a:lstStyle/>
          <a:p>
            <a:r>
              <a:rPr lang="en-GB" dirty="0">
                <a:solidFill>
                  <a:srgbClr val="FFFFFF"/>
                </a:solidFill>
              </a:rPr>
              <a:t>Motion to go to the LALC AGM on the 14</a:t>
            </a:r>
            <a:r>
              <a:rPr lang="en-GB" baseline="30000" dirty="0">
                <a:solidFill>
                  <a:srgbClr val="FFFFFF"/>
                </a:solidFill>
              </a:rPr>
              <a:t>th</a:t>
            </a:r>
            <a:r>
              <a:rPr lang="en-GB" dirty="0">
                <a:solidFill>
                  <a:srgbClr val="FFFFFF"/>
                </a:solidFill>
              </a:rPr>
              <a:t>  November</a:t>
            </a:r>
          </a:p>
        </p:txBody>
      </p:sp>
      <p:graphicFrame>
        <p:nvGraphicFramePr>
          <p:cNvPr id="5" name="Content Placeholder 2">
            <a:extLst>
              <a:ext uri="{FF2B5EF4-FFF2-40B4-BE49-F238E27FC236}">
                <a16:creationId xmlns:a16="http://schemas.microsoft.com/office/drawing/2014/main" id="{3EFB09A7-BE11-11A5-389B-10E088867EC3}"/>
              </a:ext>
            </a:extLst>
          </p:cNvPr>
          <p:cNvGraphicFramePr>
            <a:graphicFrameLocks noGrp="1"/>
          </p:cNvGraphicFramePr>
          <p:nvPr>
            <p:ph idx="1"/>
            <p:extLst>
              <p:ext uri="{D42A27DB-BD31-4B8C-83A1-F6EECF244321}">
                <p14:modId xmlns:p14="http://schemas.microsoft.com/office/powerpoint/2010/main" val="3395974727"/>
              </p:ext>
            </p:extLst>
          </p:nvPr>
        </p:nvGraphicFramePr>
        <p:xfrm>
          <a:off x="5207640" y="643466"/>
          <a:ext cx="6291714" cy="55307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C3B7EB3D-C21C-88D8-F04D-A98E723F70FA}"/>
              </a:ext>
            </a:extLst>
          </p:cNvPr>
          <p:cNvSpPr>
            <a:spLocks noGrp="1"/>
          </p:cNvSpPr>
          <p:nvPr>
            <p:ph type="sldNum" sz="quarter" idx="12"/>
          </p:nvPr>
        </p:nvSpPr>
        <p:spPr/>
        <p:txBody>
          <a:bodyPr/>
          <a:lstStyle/>
          <a:p>
            <a:fld id="{A2F2EA15-D938-40F4-A86B-7BC6FF55862B}" type="slidenum">
              <a:rPr lang="en-GB" smtClean="0"/>
              <a:t>11</a:t>
            </a:fld>
            <a:endParaRPr lang="en-GB" dirty="0"/>
          </a:p>
        </p:txBody>
      </p:sp>
      <p:sp>
        <p:nvSpPr>
          <p:cNvPr id="7" name="Footer Placeholder 6">
            <a:extLst>
              <a:ext uri="{FF2B5EF4-FFF2-40B4-BE49-F238E27FC236}">
                <a16:creationId xmlns:a16="http://schemas.microsoft.com/office/drawing/2014/main" id="{3D41D285-1DB6-90D8-CDC7-5DAF271142CF}"/>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496808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4C8BD8-EF93-B87F-F38C-D0E01F3466D9}"/>
              </a:ext>
            </a:extLst>
          </p:cNvPr>
          <p:cNvSpPr>
            <a:spLocks noGrp="1"/>
          </p:cNvSpPr>
          <p:nvPr>
            <p:ph type="title"/>
          </p:nvPr>
        </p:nvSpPr>
        <p:spPr>
          <a:xfrm>
            <a:off x="686834" y="1153572"/>
            <a:ext cx="3200400" cy="4461163"/>
          </a:xfrm>
        </p:spPr>
        <p:txBody>
          <a:bodyPr>
            <a:normAutofit/>
          </a:bodyPr>
          <a:lstStyle/>
          <a:p>
            <a:r>
              <a:rPr lang="en-GB" b="1" dirty="0">
                <a:solidFill>
                  <a:srgbClr val="FFFFFF"/>
                </a:solidFill>
              </a:rPr>
              <a:t>Timeline</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74FDBA5E-B14B-264D-D4CF-7265C4F61827}"/>
              </a:ext>
            </a:extLst>
          </p:cNvPr>
          <p:cNvSpPr>
            <a:spLocks noGrp="1"/>
          </p:cNvSpPr>
          <p:nvPr>
            <p:ph idx="1"/>
          </p:nvPr>
        </p:nvSpPr>
        <p:spPr>
          <a:xfrm>
            <a:off x="4447308" y="591344"/>
            <a:ext cx="6906491" cy="5585619"/>
          </a:xfrm>
        </p:spPr>
        <p:txBody>
          <a:bodyPr anchor="ctr">
            <a:normAutofit fontScale="92500" lnSpcReduction="10000"/>
          </a:bodyPr>
          <a:lstStyle/>
          <a:p>
            <a:endParaRPr lang="en-GB" sz="2000" dirty="0"/>
          </a:p>
          <a:p>
            <a:endParaRPr lang="en-GB" sz="2000" dirty="0"/>
          </a:p>
          <a:p>
            <a:r>
              <a:rPr lang="en-GB" sz="2000" dirty="0"/>
              <a:t>Consultation pack goes out after September 5</a:t>
            </a:r>
            <a:r>
              <a:rPr lang="en-GB" sz="2000" baseline="30000" dirty="0"/>
              <a:t>th</a:t>
            </a:r>
            <a:r>
              <a:rPr lang="en-GB" sz="2000" dirty="0"/>
              <a:t> Executive Committee meeting</a:t>
            </a:r>
          </a:p>
          <a:p>
            <a:r>
              <a:rPr lang="en-GB" sz="2000" dirty="0"/>
              <a:t>The District Area Committees are asked to present the pack to their members at a meeting in September or October and report back to the Association officers by 6</a:t>
            </a:r>
            <a:r>
              <a:rPr lang="en-GB" sz="2000" baseline="30000" dirty="0"/>
              <a:t>th</a:t>
            </a:r>
            <a:r>
              <a:rPr lang="en-GB" sz="2000" dirty="0"/>
              <a:t> November</a:t>
            </a:r>
          </a:p>
          <a:p>
            <a:r>
              <a:rPr lang="en-GB" sz="2000" dirty="0"/>
              <a:t>The pack and video are put on the website to encourage responses from parishes, towns and individual cllrs </a:t>
            </a:r>
          </a:p>
          <a:p>
            <a:r>
              <a:rPr lang="en-GB" sz="2000" dirty="0"/>
              <a:t>The motion is debated and voted on at the AGM</a:t>
            </a:r>
          </a:p>
          <a:p>
            <a:r>
              <a:rPr lang="en-GB" sz="2000" b="1" dirty="0"/>
              <a:t>If agreed </a:t>
            </a:r>
            <a:r>
              <a:rPr lang="en-GB" sz="2000" dirty="0"/>
              <a:t>the legal documents are prepared and presented at the EGM at the LALC conference in the new year</a:t>
            </a:r>
          </a:p>
          <a:p>
            <a:r>
              <a:rPr lang="en-GB" sz="2000" dirty="0"/>
              <a:t>If agreed the company limited by guarantee comes into place for the 1</a:t>
            </a:r>
            <a:r>
              <a:rPr lang="en-GB" sz="2000" baseline="30000" dirty="0"/>
              <a:t>st</a:t>
            </a:r>
            <a:r>
              <a:rPr lang="en-GB" sz="2000" dirty="0"/>
              <a:t> April 2027</a:t>
            </a:r>
          </a:p>
          <a:p>
            <a:r>
              <a:rPr lang="en-GB" sz="2000" dirty="0"/>
              <a:t>The processes of TUPE of staff, bank accounts etc commence with the new entity working alongside the association</a:t>
            </a:r>
          </a:p>
          <a:p>
            <a:r>
              <a:rPr lang="en-GB" sz="2000" dirty="0"/>
              <a:t>The 1</a:t>
            </a:r>
            <a:r>
              <a:rPr lang="en-GB" sz="2000" baseline="30000" dirty="0"/>
              <a:t>st</a:t>
            </a:r>
            <a:r>
              <a:rPr lang="en-GB" sz="2000" dirty="0"/>
              <a:t> elections to the boards take place in June 2027 (after the Local Government elections in May 2027)</a:t>
            </a:r>
          </a:p>
          <a:p>
            <a:endParaRPr lang="en-GB" sz="2000" dirty="0"/>
          </a:p>
          <a:p>
            <a:endParaRPr lang="en-GB" sz="2000" dirty="0"/>
          </a:p>
          <a:p>
            <a:endParaRPr lang="en-GB" sz="2000" dirty="0"/>
          </a:p>
        </p:txBody>
      </p:sp>
      <p:sp>
        <p:nvSpPr>
          <p:cNvPr id="6" name="Slide Number Placeholder 5">
            <a:extLst>
              <a:ext uri="{FF2B5EF4-FFF2-40B4-BE49-F238E27FC236}">
                <a16:creationId xmlns:a16="http://schemas.microsoft.com/office/drawing/2014/main" id="{F2E7A64D-6DF2-6E24-7D80-23BD21B3C492}"/>
              </a:ext>
            </a:extLst>
          </p:cNvPr>
          <p:cNvSpPr>
            <a:spLocks noGrp="1"/>
          </p:cNvSpPr>
          <p:nvPr>
            <p:ph type="sldNum" sz="quarter" idx="12"/>
          </p:nvPr>
        </p:nvSpPr>
        <p:spPr/>
        <p:txBody>
          <a:bodyPr/>
          <a:lstStyle/>
          <a:p>
            <a:fld id="{A2F2EA15-D938-40F4-A86B-7BC6FF55862B}" type="slidenum">
              <a:rPr lang="en-GB" smtClean="0"/>
              <a:t>12</a:t>
            </a:fld>
            <a:endParaRPr lang="en-GB" dirty="0"/>
          </a:p>
        </p:txBody>
      </p:sp>
      <p:sp>
        <p:nvSpPr>
          <p:cNvPr id="7" name="Footer Placeholder 6">
            <a:extLst>
              <a:ext uri="{FF2B5EF4-FFF2-40B4-BE49-F238E27FC236}">
                <a16:creationId xmlns:a16="http://schemas.microsoft.com/office/drawing/2014/main" id="{ED327A10-13A4-0825-63D8-B46A9B9005DE}"/>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3673612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67B1BBA-2D91-0206-BFEF-E7EB3AA409A3}"/>
              </a:ext>
            </a:extLst>
          </p:cNvPr>
          <p:cNvSpPr>
            <a:spLocks noGrp="1"/>
          </p:cNvSpPr>
          <p:nvPr>
            <p:ph type="title"/>
          </p:nvPr>
        </p:nvSpPr>
        <p:spPr>
          <a:xfrm>
            <a:off x="804672" y="802955"/>
            <a:ext cx="4977976" cy="1454051"/>
          </a:xfrm>
        </p:spPr>
        <p:txBody>
          <a:bodyPr>
            <a:normAutofit fontScale="90000"/>
          </a:bodyPr>
          <a:lstStyle/>
          <a:p>
            <a:r>
              <a:rPr lang="en-GB" sz="3600" dirty="0">
                <a:solidFill>
                  <a:schemeClr val="tx2"/>
                </a:solidFill>
              </a:rPr>
              <a:t>Help is needed from LALC members in developing the future ways of working</a:t>
            </a:r>
          </a:p>
        </p:txBody>
      </p:sp>
      <p:sp>
        <p:nvSpPr>
          <p:cNvPr id="3" name="Content Placeholder 2">
            <a:extLst>
              <a:ext uri="{FF2B5EF4-FFF2-40B4-BE49-F238E27FC236}">
                <a16:creationId xmlns:a16="http://schemas.microsoft.com/office/drawing/2014/main" id="{E4D2AFAD-5591-E303-E3C1-98D5EF4818A8}"/>
              </a:ext>
            </a:extLst>
          </p:cNvPr>
          <p:cNvSpPr>
            <a:spLocks noGrp="1"/>
          </p:cNvSpPr>
          <p:nvPr>
            <p:ph idx="1"/>
          </p:nvPr>
        </p:nvSpPr>
        <p:spPr>
          <a:xfrm>
            <a:off x="804672" y="2421682"/>
            <a:ext cx="4977578" cy="3639289"/>
          </a:xfrm>
        </p:spPr>
        <p:txBody>
          <a:bodyPr anchor="ctr">
            <a:normAutofit/>
          </a:bodyPr>
          <a:lstStyle/>
          <a:p>
            <a:pPr>
              <a:buFont typeface="Wingdings" panose="05000000000000000000" pitchFamily="2" charset="2"/>
              <a:buChar char="ü"/>
            </a:pPr>
            <a:r>
              <a:rPr lang="en-US" sz="1500" dirty="0">
                <a:solidFill>
                  <a:schemeClr val="tx2"/>
                </a:solidFill>
              </a:rPr>
              <a:t>Agree the composition and size of the Board of Directors</a:t>
            </a:r>
            <a:endParaRPr lang="en-GB" sz="1500" dirty="0">
              <a:solidFill>
                <a:schemeClr val="tx2"/>
              </a:solidFill>
            </a:endParaRPr>
          </a:p>
          <a:p>
            <a:pPr lvl="0">
              <a:buFont typeface="Wingdings" panose="05000000000000000000" pitchFamily="2" charset="2"/>
              <a:buChar char="ü"/>
            </a:pPr>
            <a:r>
              <a:rPr lang="en-US" sz="1500" dirty="0">
                <a:solidFill>
                  <a:schemeClr val="tx2"/>
                </a:solidFill>
              </a:rPr>
              <a:t>Agree how the representation of member councils will be appointed or elected</a:t>
            </a:r>
            <a:endParaRPr lang="en-GB" sz="1500" dirty="0">
              <a:solidFill>
                <a:schemeClr val="tx2"/>
              </a:solidFill>
            </a:endParaRPr>
          </a:p>
          <a:p>
            <a:pPr lvl="0">
              <a:buFont typeface="Wingdings" panose="05000000000000000000" pitchFamily="2" charset="2"/>
              <a:buChar char="ü"/>
            </a:pPr>
            <a:r>
              <a:rPr lang="en-US" sz="1500" dirty="0">
                <a:solidFill>
                  <a:schemeClr val="tx2"/>
                </a:solidFill>
              </a:rPr>
              <a:t>Agree the role of District and emerging Unitary Area Committees</a:t>
            </a:r>
            <a:endParaRPr lang="en-GB" sz="1500" dirty="0">
              <a:solidFill>
                <a:schemeClr val="tx2"/>
              </a:solidFill>
            </a:endParaRPr>
          </a:p>
          <a:p>
            <a:pPr lvl="0">
              <a:buFont typeface="Wingdings" panose="05000000000000000000" pitchFamily="2" charset="2"/>
              <a:buChar char="ü"/>
            </a:pPr>
            <a:r>
              <a:rPr lang="en-US" sz="1500" dirty="0">
                <a:solidFill>
                  <a:schemeClr val="tx2"/>
                </a:solidFill>
              </a:rPr>
              <a:t>Agree what powers will be delegated powers/responsibilities will be delegated to the Board</a:t>
            </a:r>
            <a:endParaRPr lang="en-GB" sz="1500" dirty="0">
              <a:solidFill>
                <a:schemeClr val="tx2"/>
              </a:solidFill>
            </a:endParaRPr>
          </a:p>
          <a:p>
            <a:pPr lvl="0">
              <a:buFont typeface="Wingdings" panose="05000000000000000000" pitchFamily="2" charset="2"/>
              <a:buChar char="ü"/>
            </a:pPr>
            <a:r>
              <a:rPr lang="en-US" sz="1500" dirty="0">
                <a:solidFill>
                  <a:schemeClr val="tx2"/>
                </a:solidFill>
              </a:rPr>
              <a:t>Agree how will the Board will maintain financial governance and accountability</a:t>
            </a:r>
            <a:endParaRPr lang="en-GB" sz="1500" dirty="0">
              <a:solidFill>
                <a:schemeClr val="tx2"/>
              </a:solidFill>
            </a:endParaRPr>
          </a:p>
          <a:p>
            <a:pPr lvl="0">
              <a:buFont typeface="Wingdings" panose="05000000000000000000" pitchFamily="2" charset="2"/>
              <a:buChar char="ü"/>
            </a:pPr>
            <a:r>
              <a:rPr lang="en-US" sz="1500" dirty="0">
                <a:solidFill>
                  <a:schemeClr val="tx2"/>
                </a:solidFill>
              </a:rPr>
              <a:t>Agree what codes of conduct and declarations of interests the Directors will sign up to</a:t>
            </a:r>
            <a:endParaRPr lang="en-GB" sz="1500" dirty="0">
              <a:solidFill>
                <a:schemeClr val="tx2"/>
              </a:solidFill>
            </a:endParaRPr>
          </a:p>
          <a:p>
            <a:endParaRPr lang="en-GB" sz="15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Graphic 6" descr="Meeting">
            <a:extLst>
              <a:ext uri="{FF2B5EF4-FFF2-40B4-BE49-F238E27FC236}">
                <a16:creationId xmlns:a16="http://schemas.microsoft.com/office/drawing/2014/main" id="{78986918-BD2E-FA25-1AC1-E9B4915B46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
        <p:nvSpPr>
          <p:cNvPr id="6" name="Slide Number Placeholder 5">
            <a:extLst>
              <a:ext uri="{FF2B5EF4-FFF2-40B4-BE49-F238E27FC236}">
                <a16:creationId xmlns:a16="http://schemas.microsoft.com/office/drawing/2014/main" id="{24B36D40-D6F3-4F5C-C1EB-F645D1481573}"/>
              </a:ext>
            </a:extLst>
          </p:cNvPr>
          <p:cNvSpPr>
            <a:spLocks noGrp="1"/>
          </p:cNvSpPr>
          <p:nvPr>
            <p:ph type="sldNum" sz="quarter" idx="12"/>
          </p:nvPr>
        </p:nvSpPr>
        <p:spPr/>
        <p:txBody>
          <a:bodyPr/>
          <a:lstStyle/>
          <a:p>
            <a:fld id="{A2F2EA15-D938-40F4-A86B-7BC6FF55862B}" type="slidenum">
              <a:rPr lang="en-GB" smtClean="0"/>
              <a:t>13</a:t>
            </a:fld>
            <a:endParaRPr lang="en-GB" dirty="0"/>
          </a:p>
        </p:txBody>
      </p:sp>
      <p:sp>
        <p:nvSpPr>
          <p:cNvPr id="8" name="Footer Placeholder 7">
            <a:extLst>
              <a:ext uri="{FF2B5EF4-FFF2-40B4-BE49-F238E27FC236}">
                <a16:creationId xmlns:a16="http://schemas.microsoft.com/office/drawing/2014/main" id="{BCDD123A-5BC5-F7E8-9224-BEA2503130D7}"/>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2113913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5C34FE-8D3B-67D5-66DD-7A5198A1DC50}"/>
              </a:ext>
            </a:extLst>
          </p:cNvPr>
          <p:cNvSpPr>
            <a:spLocks noGrp="1"/>
          </p:cNvSpPr>
          <p:nvPr>
            <p:ph type="title"/>
          </p:nvPr>
        </p:nvSpPr>
        <p:spPr>
          <a:xfrm>
            <a:off x="1171074" y="1396686"/>
            <a:ext cx="3240506" cy="4064628"/>
          </a:xfrm>
        </p:spPr>
        <p:txBody>
          <a:bodyPr>
            <a:normAutofit/>
          </a:bodyPr>
          <a:lstStyle/>
          <a:p>
            <a:r>
              <a:rPr lang="en-GB" b="1" dirty="0">
                <a:solidFill>
                  <a:srgbClr val="FFFFFF"/>
                </a:solidFill>
              </a:rPr>
              <a:t>Next steps </a:t>
            </a: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259896FF-017A-1891-73AC-AB6578240B8A}"/>
              </a:ext>
            </a:extLst>
          </p:cNvPr>
          <p:cNvSpPr>
            <a:spLocks noGrp="1"/>
          </p:cNvSpPr>
          <p:nvPr>
            <p:ph idx="1"/>
          </p:nvPr>
        </p:nvSpPr>
        <p:spPr>
          <a:xfrm>
            <a:off x="5370153" y="1526033"/>
            <a:ext cx="5536397" cy="3935281"/>
          </a:xfrm>
        </p:spPr>
        <p:txBody>
          <a:bodyPr>
            <a:normAutofit fontScale="92500" lnSpcReduction="10000"/>
          </a:bodyPr>
          <a:lstStyle/>
          <a:p>
            <a:r>
              <a:rPr lang="en-GB" sz="2400" dirty="0"/>
              <a:t>District Area Committees agree dates for their presentation meetings.</a:t>
            </a:r>
          </a:p>
          <a:p>
            <a:r>
              <a:rPr lang="en-GB" sz="2400" dirty="0"/>
              <a:t>These will be posted online so if members are unable to attend their local meeting there are alternative dates available</a:t>
            </a:r>
          </a:p>
          <a:p>
            <a:r>
              <a:rPr lang="en-GB" sz="2400" dirty="0"/>
              <a:t>Power point  &amp; pack on website</a:t>
            </a:r>
          </a:p>
          <a:p>
            <a:r>
              <a:rPr lang="en-GB" sz="2400"/>
              <a:t>Consultation responses </a:t>
            </a:r>
            <a:r>
              <a:rPr lang="en-GB" sz="2400" dirty="0"/>
              <a:t>to Office by 6</a:t>
            </a:r>
            <a:r>
              <a:rPr lang="en-GB" sz="2400" baseline="30000" dirty="0"/>
              <a:t>th</a:t>
            </a:r>
            <a:r>
              <a:rPr lang="en-GB" sz="2400" dirty="0"/>
              <a:t> November 2026</a:t>
            </a:r>
          </a:p>
          <a:p>
            <a:r>
              <a:rPr lang="en-GB" sz="2400" dirty="0"/>
              <a:t>Report on consultation prepared for AGM on 14</a:t>
            </a:r>
            <a:r>
              <a:rPr lang="en-GB" sz="2400" baseline="30000" dirty="0"/>
              <a:t>th</a:t>
            </a:r>
            <a:r>
              <a:rPr lang="en-GB" sz="2400" dirty="0"/>
              <a:t> November</a:t>
            </a:r>
          </a:p>
          <a:p>
            <a:r>
              <a:rPr lang="en-GB" sz="2400" dirty="0"/>
              <a:t>EGM and LALC conference early 2027</a:t>
            </a:r>
          </a:p>
        </p:txBody>
      </p:sp>
      <p:sp>
        <p:nvSpPr>
          <p:cNvPr id="6" name="Slide Number Placeholder 5">
            <a:extLst>
              <a:ext uri="{FF2B5EF4-FFF2-40B4-BE49-F238E27FC236}">
                <a16:creationId xmlns:a16="http://schemas.microsoft.com/office/drawing/2014/main" id="{CAD55B46-5DBE-5ACA-844F-41079218C53D}"/>
              </a:ext>
            </a:extLst>
          </p:cNvPr>
          <p:cNvSpPr>
            <a:spLocks noGrp="1"/>
          </p:cNvSpPr>
          <p:nvPr>
            <p:ph type="sldNum" sz="quarter" idx="12"/>
          </p:nvPr>
        </p:nvSpPr>
        <p:spPr/>
        <p:txBody>
          <a:bodyPr/>
          <a:lstStyle/>
          <a:p>
            <a:fld id="{A2F2EA15-D938-40F4-A86B-7BC6FF55862B}" type="slidenum">
              <a:rPr lang="en-GB" smtClean="0"/>
              <a:t>14</a:t>
            </a:fld>
            <a:endParaRPr lang="en-GB" dirty="0"/>
          </a:p>
        </p:txBody>
      </p:sp>
      <p:sp>
        <p:nvSpPr>
          <p:cNvPr id="7" name="Footer Placeholder 6">
            <a:extLst>
              <a:ext uri="{FF2B5EF4-FFF2-40B4-BE49-F238E27FC236}">
                <a16:creationId xmlns:a16="http://schemas.microsoft.com/office/drawing/2014/main" id="{00963908-4D7F-A081-5A01-85EE31046EC2}"/>
              </a:ext>
            </a:extLst>
          </p:cNvPr>
          <p:cNvSpPr>
            <a:spLocks noGrp="1"/>
          </p:cNvSpPr>
          <p:nvPr>
            <p:ph type="ftr" sz="quarter" idx="11"/>
          </p:nvPr>
        </p:nvSpPr>
        <p:spPr/>
        <p:txBody>
          <a:bodyPr/>
          <a:lstStyle/>
          <a:p>
            <a:r>
              <a:rPr lang="en-GB"/>
              <a:t>Lancashire Association of Local Councils</a:t>
            </a:r>
            <a:endParaRPr lang="en-GB" dirty="0"/>
          </a:p>
        </p:txBody>
      </p:sp>
    </p:spTree>
    <p:extLst>
      <p:ext uri="{BB962C8B-B14F-4D97-AF65-F5344CB8AC3E}">
        <p14:creationId xmlns:p14="http://schemas.microsoft.com/office/powerpoint/2010/main" val="12792649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1532</TotalTime>
  <Words>1035</Words>
  <Application>Microsoft Office PowerPoint</Application>
  <PresentationFormat>Widescreen</PresentationFormat>
  <Paragraphs>111</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Aptos Display</vt:lpstr>
      <vt:lpstr>Arial</vt:lpstr>
      <vt:lpstr>Calibri</vt:lpstr>
      <vt:lpstr>Wingdings</vt:lpstr>
      <vt:lpstr>Office Theme</vt:lpstr>
      <vt:lpstr>The Way Forward: Consultation</vt:lpstr>
      <vt:lpstr>How does LALC fit with the other CALC’s</vt:lpstr>
      <vt:lpstr>The Lancashire Association of Local Council</vt:lpstr>
      <vt:lpstr>Lancashire Association of Local Councils: Current structure</vt:lpstr>
      <vt:lpstr>Why is LALC considering change </vt:lpstr>
      <vt:lpstr>Process so far</vt:lpstr>
      <vt:lpstr>PowerPoint Presentation</vt:lpstr>
      <vt:lpstr>PowerPoint Presentation</vt:lpstr>
      <vt:lpstr>So what is a Company Limited by Guarantee (CLG)?</vt:lpstr>
      <vt:lpstr>Current Position</vt:lpstr>
      <vt:lpstr>Motion to go to the LALC AGM on the 14th  November</vt:lpstr>
      <vt:lpstr>Timeline</vt:lpstr>
      <vt:lpstr>Help is needed from LALC members in developing the future ways of working</vt:lpstr>
      <vt:lpstr>Next steps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 Hastings</dc:creator>
  <cp:lastModifiedBy>Pat Hastings</cp:lastModifiedBy>
  <cp:revision>2</cp:revision>
  <cp:lastPrinted>2026-08-30T15:57:13Z</cp:lastPrinted>
  <dcterms:created xsi:type="dcterms:W3CDTF">2026-04-19T10:19:17Z</dcterms:created>
  <dcterms:modified xsi:type="dcterms:W3CDTF">2026-09-08T09:23:34Z</dcterms:modified>
</cp:coreProperties>
</file>